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2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sldIdLst>
    <p:sldId id="2987" r:id="rId2"/>
    <p:sldId id="300" r:id="rId3"/>
    <p:sldId id="3076" r:id="rId4"/>
    <p:sldId id="351" r:id="rId5"/>
    <p:sldId id="3074" r:id="rId6"/>
    <p:sldId id="357" r:id="rId7"/>
    <p:sldId id="373" r:id="rId8"/>
    <p:sldId id="1786" r:id="rId9"/>
    <p:sldId id="383" r:id="rId10"/>
    <p:sldId id="3093" r:id="rId11"/>
    <p:sldId id="3094" r:id="rId12"/>
    <p:sldId id="412" r:id="rId13"/>
    <p:sldId id="384" r:id="rId14"/>
    <p:sldId id="376" r:id="rId15"/>
    <p:sldId id="391" r:id="rId16"/>
    <p:sldId id="390" r:id="rId17"/>
    <p:sldId id="403" r:id="rId18"/>
    <p:sldId id="331" r:id="rId19"/>
    <p:sldId id="321" r:id="rId20"/>
    <p:sldId id="374" r:id="rId21"/>
    <p:sldId id="256" r:id="rId22"/>
    <p:sldId id="3101" r:id="rId23"/>
    <p:sldId id="1104" r:id="rId24"/>
    <p:sldId id="330" r:id="rId25"/>
    <p:sldId id="343" r:id="rId26"/>
    <p:sldId id="332" r:id="rId27"/>
    <p:sldId id="434" r:id="rId28"/>
    <p:sldId id="381" r:id="rId29"/>
    <p:sldId id="407" r:id="rId30"/>
    <p:sldId id="322" r:id="rId31"/>
    <p:sldId id="411" r:id="rId32"/>
    <p:sldId id="324" r:id="rId33"/>
    <p:sldId id="366" r:id="rId34"/>
    <p:sldId id="1105" r:id="rId35"/>
    <p:sldId id="398" r:id="rId36"/>
    <p:sldId id="386" r:id="rId37"/>
    <p:sldId id="408" r:id="rId38"/>
    <p:sldId id="402" r:id="rId39"/>
    <p:sldId id="389" r:id="rId40"/>
    <p:sldId id="355" r:id="rId41"/>
    <p:sldId id="3102" r:id="rId42"/>
    <p:sldId id="3103" r:id="rId43"/>
    <p:sldId id="3104" r:id="rId44"/>
    <p:sldId id="352" r:id="rId45"/>
    <p:sldId id="350" r:id="rId46"/>
    <p:sldId id="3407" r:id="rId47"/>
    <p:sldId id="347" r:id="rId48"/>
    <p:sldId id="3425" r:id="rId49"/>
    <p:sldId id="349" r:id="rId50"/>
    <p:sldId id="356" r:id="rId51"/>
    <p:sldId id="354" r:id="rId52"/>
    <p:sldId id="3105" r:id="rId53"/>
    <p:sldId id="320" r:id="rId54"/>
    <p:sldId id="1084" r:id="rId55"/>
    <p:sldId id="358" r:id="rId56"/>
    <p:sldId id="353" r:id="rId57"/>
  </p:sldIdLst>
  <p:sldSz cx="12192000" cy="6858000"/>
  <p:notesSz cx="6858000" cy="9144000"/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 Steps" id="{B6740130-043B-46BA-A7A1-D6621AEC9E4F}">
          <p14:sldIdLst>
            <p14:sldId id="2987"/>
            <p14:sldId id="300"/>
            <p14:sldId id="3076"/>
            <p14:sldId id="351"/>
          </p14:sldIdLst>
        </p14:section>
        <p14:section name="3 Steps" id="{53F9BBF7-CE02-4066-8D89-479981977DFE}">
          <p14:sldIdLst>
            <p14:sldId id="3074"/>
            <p14:sldId id="357"/>
            <p14:sldId id="373"/>
            <p14:sldId id="1786"/>
            <p14:sldId id="383"/>
            <p14:sldId id="3093"/>
            <p14:sldId id="3094"/>
            <p14:sldId id="412"/>
            <p14:sldId id="384"/>
            <p14:sldId id="376"/>
            <p14:sldId id="391"/>
            <p14:sldId id="390"/>
            <p14:sldId id="403"/>
            <p14:sldId id="331"/>
            <p14:sldId id="321"/>
            <p14:sldId id="374"/>
            <p14:sldId id="256"/>
          </p14:sldIdLst>
        </p14:section>
        <p14:section name="4 Steps" id="{715DFBB3-2B45-4A6E-813A-D40A764C4BEF}">
          <p14:sldIdLst>
            <p14:sldId id="3101"/>
            <p14:sldId id="1104"/>
            <p14:sldId id="330"/>
            <p14:sldId id="343"/>
            <p14:sldId id="332"/>
            <p14:sldId id="434"/>
            <p14:sldId id="381"/>
          </p14:sldIdLst>
        </p14:section>
        <p14:section name="5 Steps and More" id="{0BE954DD-29C3-43E0-AAEB-50C18B0A023B}">
          <p14:sldIdLst>
            <p14:sldId id="407"/>
            <p14:sldId id="322"/>
            <p14:sldId id="411"/>
            <p14:sldId id="324"/>
            <p14:sldId id="366"/>
            <p14:sldId id="1105"/>
            <p14:sldId id="398"/>
            <p14:sldId id="386"/>
            <p14:sldId id="408"/>
            <p14:sldId id="402"/>
            <p14:sldId id="389"/>
          </p14:sldIdLst>
        </p14:section>
        <p14:section name="Filters" id="{301E619A-0740-45F5-9FDC-299FD1617E57}">
          <p14:sldIdLst>
            <p14:sldId id="355"/>
            <p14:sldId id="3102"/>
            <p14:sldId id="3103"/>
            <p14:sldId id="3104"/>
            <p14:sldId id="352"/>
            <p14:sldId id="350"/>
            <p14:sldId id="3407"/>
          </p14:sldIdLst>
        </p14:section>
        <p14:section name="Funnels" id="{EE37FEDC-335C-42C8-A564-BD56385BFF04}">
          <p14:sldIdLst>
            <p14:sldId id="347"/>
            <p14:sldId id="3425"/>
            <p14:sldId id="349"/>
            <p14:sldId id="356"/>
            <p14:sldId id="354"/>
            <p14:sldId id="3105"/>
            <p14:sldId id="320"/>
            <p14:sldId id="1084"/>
            <p14:sldId id="358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88830" autoAdjust="0"/>
  </p:normalViewPr>
  <p:slideViewPr>
    <p:cSldViewPr>
      <p:cViewPr varScale="1">
        <p:scale>
          <a:sx n="73" d="100"/>
          <a:sy n="73" d="100"/>
        </p:scale>
        <p:origin x="154" y="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977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FD7A4-4C62-4801-B52D-3035BC90AEEA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52419-DF8E-4331-8F72-EBD0C54315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081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719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95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438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03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29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893364-439E-4A42-924A-0C4BB770043D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82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1259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847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6490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7269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097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464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9ABCDA-50D1-42A3-9F49-A2E173B32D0E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1951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73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873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8363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Cone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211E9-4D6E-45BB-9ADE-3528885AE36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7043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1328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0654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27380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60945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418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3975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679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231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8043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8378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C4A81-2428-454A-8ADE-E875D2C0A48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39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9186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16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4693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3460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69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28953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507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FBAE94-C89D-4457-A1B1-E856B7A4B4FE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3150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57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211E9-4D6E-45BB-9ADE-3528885AE36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090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211E9-4D6E-45BB-9ADE-3528885AE36A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2464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9498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694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D68D34-7D87-40F1-A07F-CFAB8BCE7DA7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44660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AD52E0-27A8-41A9-BAFE-2CE16E89D1BA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0454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435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26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057400"/>
            <a:ext cx="8458200" cy="2362200"/>
          </a:xfrm>
        </p:spPr>
        <p:txBody>
          <a:bodyPr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Levels, Steps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5BCF816-F2CF-4FA7-A05C-B85E3477AB6B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53"/>
          <p:cNvSpPr/>
          <p:nvPr/>
        </p:nvSpPr>
        <p:spPr bwMode="auto">
          <a:xfrm>
            <a:off x="327187" y="4438024"/>
            <a:ext cx="4297363" cy="2145338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5" name="AutoShape 29"/>
          <p:cNvSpPr>
            <a:spLocks noChangeArrowheads="1"/>
          </p:cNvSpPr>
          <p:nvPr/>
        </p:nvSpPr>
        <p:spPr bwMode="ltGray">
          <a:xfrm>
            <a:off x="1578293" y="431636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AutoShape 30"/>
          <p:cNvSpPr>
            <a:spLocks noChangeArrowheads="1"/>
          </p:cNvSpPr>
          <p:nvPr/>
        </p:nvSpPr>
        <p:spPr bwMode="ltGray">
          <a:xfrm>
            <a:off x="2378393" y="431636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7" name="AutoShape 31"/>
          <p:cNvSpPr>
            <a:spLocks noChangeArrowheads="1"/>
          </p:cNvSpPr>
          <p:nvPr/>
        </p:nvSpPr>
        <p:spPr bwMode="ltGray">
          <a:xfrm>
            <a:off x="3197543" y="431636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4" name="AutoShape 38"/>
          <p:cNvSpPr>
            <a:spLocks noChangeArrowheads="1"/>
          </p:cNvSpPr>
          <p:nvPr/>
        </p:nvSpPr>
        <p:spPr bwMode="ltGray">
          <a:xfrm>
            <a:off x="1302068" y="460211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5" name="AutoShape 39"/>
          <p:cNvSpPr>
            <a:spLocks noChangeArrowheads="1"/>
          </p:cNvSpPr>
          <p:nvPr/>
        </p:nvSpPr>
        <p:spPr bwMode="ltGray">
          <a:xfrm>
            <a:off x="2102168" y="460211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6" name="AutoShape 40"/>
          <p:cNvSpPr>
            <a:spLocks noChangeArrowheads="1"/>
          </p:cNvSpPr>
          <p:nvPr/>
        </p:nvSpPr>
        <p:spPr bwMode="ltGray">
          <a:xfrm>
            <a:off x="2921318" y="460211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3" name="AutoShape 47"/>
          <p:cNvSpPr>
            <a:spLocks noChangeArrowheads="1"/>
          </p:cNvSpPr>
          <p:nvPr/>
        </p:nvSpPr>
        <p:spPr bwMode="ltGray">
          <a:xfrm>
            <a:off x="1046480" y="486881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4" name="AutoShape 48"/>
          <p:cNvSpPr>
            <a:spLocks noChangeArrowheads="1"/>
          </p:cNvSpPr>
          <p:nvPr/>
        </p:nvSpPr>
        <p:spPr bwMode="ltGray">
          <a:xfrm>
            <a:off x="1825943" y="486881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25" name="AutoShape 49"/>
          <p:cNvSpPr>
            <a:spLocks noChangeArrowheads="1"/>
          </p:cNvSpPr>
          <p:nvPr/>
        </p:nvSpPr>
        <p:spPr bwMode="ltGray">
          <a:xfrm>
            <a:off x="2645093" y="4868813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1"/>
          </a:solidFill>
          <a:ln w="9525">
            <a:solidFill>
              <a:schemeClr val="accent1">
                <a:lumMod val="40000"/>
                <a:lumOff val="6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8" name="AutoShape 29"/>
          <p:cNvSpPr>
            <a:spLocks noChangeArrowheads="1"/>
          </p:cNvSpPr>
          <p:nvPr/>
        </p:nvSpPr>
        <p:spPr bwMode="ltGray">
          <a:xfrm>
            <a:off x="1626556" y="3455847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89" name="AutoShape 30"/>
          <p:cNvSpPr>
            <a:spLocks noChangeArrowheads="1"/>
          </p:cNvSpPr>
          <p:nvPr/>
        </p:nvSpPr>
        <p:spPr bwMode="ltGray">
          <a:xfrm>
            <a:off x="2426656" y="3455847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0" name="AutoShape 31"/>
          <p:cNvSpPr>
            <a:spLocks noChangeArrowheads="1"/>
          </p:cNvSpPr>
          <p:nvPr/>
        </p:nvSpPr>
        <p:spPr bwMode="ltGray">
          <a:xfrm>
            <a:off x="3198306" y="3467722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9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1" name="AutoShape 38"/>
          <p:cNvSpPr>
            <a:spLocks noChangeArrowheads="1"/>
          </p:cNvSpPr>
          <p:nvPr/>
        </p:nvSpPr>
        <p:spPr bwMode="ltGray">
          <a:xfrm>
            <a:off x="1362206" y="3729722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2" name="AutoShape 39"/>
          <p:cNvSpPr>
            <a:spLocks noChangeArrowheads="1"/>
          </p:cNvSpPr>
          <p:nvPr/>
        </p:nvSpPr>
        <p:spPr bwMode="ltGray">
          <a:xfrm>
            <a:off x="2162306" y="3741597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7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3" name="AutoShape 40"/>
          <p:cNvSpPr>
            <a:spLocks noChangeArrowheads="1"/>
          </p:cNvSpPr>
          <p:nvPr/>
        </p:nvSpPr>
        <p:spPr bwMode="ltGray">
          <a:xfrm>
            <a:off x="2922081" y="3753472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9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4" name="AutoShape 47"/>
          <p:cNvSpPr>
            <a:spLocks noChangeArrowheads="1"/>
          </p:cNvSpPr>
          <p:nvPr/>
        </p:nvSpPr>
        <p:spPr bwMode="ltGray">
          <a:xfrm>
            <a:off x="1047243" y="4020172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9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5" name="AutoShape 48"/>
          <p:cNvSpPr>
            <a:spLocks noChangeArrowheads="1"/>
          </p:cNvSpPr>
          <p:nvPr/>
        </p:nvSpPr>
        <p:spPr bwMode="ltGray">
          <a:xfrm>
            <a:off x="1826706" y="4020172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9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6" name="AutoShape 49"/>
          <p:cNvSpPr>
            <a:spLocks noChangeArrowheads="1"/>
          </p:cNvSpPr>
          <p:nvPr/>
        </p:nvSpPr>
        <p:spPr bwMode="ltGray">
          <a:xfrm>
            <a:off x="2645856" y="4020172"/>
            <a:ext cx="1104900" cy="1114425"/>
          </a:xfrm>
          <a:prstGeom prst="cube">
            <a:avLst>
              <a:gd name="adj" fmla="val 25000"/>
            </a:avLst>
          </a:prstGeom>
          <a:solidFill>
            <a:schemeClr val="accent6">
              <a:lumMod val="75000"/>
            </a:schemeClr>
          </a:solidFill>
          <a:ln w="9525">
            <a:solidFill>
              <a:schemeClr val="accent6">
                <a:lumMod val="90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7" name="AutoShape 29"/>
          <p:cNvSpPr>
            <a:spLocks noChangeArrowheads="1"/>
          </p:cNvSpPr>
          <p:nvPr/>
        </p:nvSpPr>
        <p:spPr bwMode="ltGray">
          <a:xfrm>
            <a:off x="1569531" y="2632995"/>
            <a:ext cx="1104900" cy="1114425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8" name="AutoShape 30"/>
          <p:cNvSpPr>
            <a:spLocks noChangeArrowheads="1"/>
          </p:cNvSpPr>
          <p:nvPr/>
        </p:nvSpPr>
        <p:spPr bwMode="ltGray">
          <a:xfrm>
            <a:off x="2369631" y="2632995"/>
            <a:ext cx="1104900" cy="1114425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99" name="AutoShape 31"/>
          <p:cNvSpPr>
            <a:spLocks noChangeArrowheads="1"/>
          </p:cNvSpPr>
          <p:nvPr/>
        </p:nvSpPr>
        <p:spPr bwMode="ltGray">
          <a:xfrm>
            <a:off x="3188781" y="2632995"/>
            <a:ext cx="1104900" cy="1114425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0" name="AutoShape 38"/>
          <p:cNvSpPr>
            <a:spLocks noChangeArrowheads="1"/>
          </p:cNvSpPr>
          <p:nvPr/>
        </p:nvSpPr>
        <p:spPr bwMode="ltGray">
          <a:xfrm>
            <a:off x="1293306" y="2918745"/>
            <a:ext cx="1104900" cy="1114425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1" name="AutoShape 39"/>
          <p:cNvSpPr>
            <a:spLocks noChangeArrowheads="1"/>
          </p:cNvSpPr>
          <p:nvPr/>
        </p:nvSpPr>
        <p:spPr bwMode="ltGray">
          <a:xfrm>
            <a:off x="2093406" y="2918745"/>
            <a:ext cx="1104900" cy="1114425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2" name="AutoShape 40"/>
          <p:cNvSpPr>
            <a:spLocks noChangeArrowheads="1"/>
          </p:cNvSpPr>
          <p:nvPr/>
        </p:nvSpPr>
        <p:spPr bwMode="ltGray">
          <a:xfrm>
            <a:off x="2912556" y="2918745"/>
            <a:ext cx="1104900" cy="1114425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3" name="AutoShape 47"/>
          <p:cNvSpPr>
            <a:spLocks noChangeArrowheads="1"/>
          </p:cNvSpPr>
          <p:nvPr/>
        </p:nvSpPr>
        <p:spPr bwMode="ltGray">
          <a:xfrm>
            <a:off x="1037718" y="3185445"/>
            <a:ext cx="1104900" cy="1114425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4" name="AutoShape 48"/>
          <p:cNvSpPr>
            <a:spLocks noChangeArrowheads="1"/>
          </p:cNvSpPr>
          <p:nvPr/>
        </p:nvSpPr>
        <p:spPr bwMode="ltGray">
          <a:xfrm>
            <a:off x="1817181" y="3185445"/>
            <a:ext cx="1104900" cy="1114425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5" name="AutoShape 49"/>
          <p:cNvSpPr>
            <a:spLocks noChangeArrowheads="1"/>
          </p:cNvSpPr>
          <p:nvPr/>
        </p:nvSpPr>
        <p:spPr bwMode="ltGray">
          <a:xfrm>
            <a:off x="2636331" y="3185445"/>
            <a:ext cx="1104900" cy="1114425"/>
          </a:xfrm>
          <a:prstGeom prst="cube">
            <a:avLst>
              <a:gd name="adj" fmla="val 25000"/>
            </a:avLst>
          </a:prstGeom>
          <a:solidFill>
            <a:schemeClr val="bg1">
              <a:lumMod val="50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wrap="none" lIns="0" tIns="0" rIns="0" bIns="0" anchor="ctr"/>
          <a:lstStyle/>
          <a:p>
            <a:pPr algn="ctr"/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6" name="Title 10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Building 3 Levels of Business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475480" y="4438025"/>
            <a:ext cx="1479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Foundation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4475480" y="3575000"/>
            <a:ext cx="12611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Mid level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4475480" y="2736800"/>
            <a:ext cx="12019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Top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802B17-0C2D-42D8-B80D-D3585527CEDB}"/>
              </a:ext>
            </a:extLst>
          </p:cNvPr>
          <p:cNvSpPr txBox="1"/>
          <p:nvPr/>
        </p:nvSpPr>
        <p:spPr>
          <a:xfrm>
            <a:off x="7566212" y="2124635"/>
            <a:ext cx="36934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Your text about the foundation level goes here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Your text about the Mid level goes here</a:t>
            </a: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Your text about the Top level goes here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916234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00"/>
                            </p:stCondLst>
                            <p:childTnLst>
                              <p:par>
                                <p:cTn id="7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"/>
                            </p:stCondLst>
                            <p:childTnLst>
                              <p:par>
                                <p:cTn id="8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00"/>
                            </p:stCondLst>
                            <p:childTnLst>
                              <p:par>
                                <p:cTn id="8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"/>
                            </p:stCondLst>
                            <p:childTnLst>
                              <p:par>
                                <p:cTn id="9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"/>
                            </p:stCondLst>
                            <p:childTnLst>
                              <p:par>
                                <p:cTn id="10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2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2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600"/>
                            </p:stCondLst>
                            <p:childTnLst>
                              <p:par>
                                <p:cTn id="1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8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3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300"/>
                            </p:stCondLst>
                            <p:childTnLst>
                              <p:par>
                                <p:cTn id="13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600"/>
                            </p:stCondLst>
                            <p:childTnLst>
                              <p:par>
                                <p:cTn id="1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900"/>
                            </p:stCondLst>
                            <p:childTnLst>
                              <p:par>
                                <p:cTn id="15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3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200"/>
                            </p:stCondLst>
                            <p:childTnLst>
                              <p:par>
                                <p:cTn id="15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500"/>
                            </p:stCondLst>
                            <p:childTnLst>
                              <p:par>
                                <p:cTn id="16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3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3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800"/>
                            </p:stCondLst>
                            <p:childTnLst>
                              <p:par>
                                <p:cTn id="16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3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2100"/>
                            </p:stCondLst>
                            <p:childTnLst>
                              <p:par>
                                <p:cTn id="17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3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400"/>
                            </p:stCondLst>
                            <p:childTnLst>
                              <p:par>
                                <p:cTn id="1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27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5" grpId="0" animBg="1"/>
      <p:bldP spid="6" grpId="0" animBg="1"/>
      <p:bldP spid="7" grpId="0" animBg="1"/>
      <p:bldP spid="14" grpId="0" animBg="1"/>
      <p:bldP spid="15" grpId="0" animBg="1"/>
      <p:bldP spid="16" grpId="0" animBg="1"/>
      <p:bldP spid="23" grpId="0" animBg="1"/>
      <p:bldP spid="24" grpId="0" animBg="1"/>
      <p:bldP spid="25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7" grpId="0"/>
      <p:bldP spid="108" grpId="0"/>
      <p:bldP spid="10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E6C6A633-9425-4388-98D1-B0109376756D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 bwMode="auto">
          <a:xfrm>
            <a:off x="1755791" y="3883310"/>
            <a:ext cx="4297363" cy="2145338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Building Vertical by Vertical</a:t>
            </a:r>
          </a:p>
        </p:txBody>
      </p:sp>
      <p:grpSp>
        <p:nvGrpSpPr>
          <p:cNvPr id="5" name="Group 29"/>
          <p:cNvGrpSpPr/>
          <p:nvPr/>
        </p:nvGrpSpPr>
        <p:grpSpPr>
          <a:xfrm>
            <a:off x="2374635" y="3883311"/>
            <a:ext cx="1636713" cy="1666875"/>
            <a:chOff x="914400" y="3941763"/>
            <a:chExt cx="1636713" cy="1666875"/>
          </a:xfrm>
          <a:solidFill>
            <a:schemeClr val="accent3">
              <a:lumMod val="75000"/>
            </a:schemeClr>
          </a:solidFill>
        </p:grpSpPr>
        <p:sp>
          <p:nvSpPr>
            <p:cNvPr id="3" name="AutoShape 29"/>
            <p:cNvSpPr>
              <a:spLocks noChangeArrowheads="1"/>
            </p:cNvSpPr>
            <p:nvPr/>
          </p:nvSpPr>
          <p:spPr bwMode="ltGray">
            <a:xfrm>
              <a:off x="1446213" y="3941763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AutoShape 38"/>
            <p:cNvSpPr>
              <a:spLocks noChangeArrowheads="1"/>
            </p:cNvSpPr>
            <p:nvPr/>
          </p:nvSpPr>
          <p:spPr bwMode="ltGray">
            <a:xfrm>
              <a:off x="1169988" y="4227513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AutoShape 47"/>
            <p:cNvSpPr>
              <a:spLocks noChangeArrowheads="1"/>
            </p:cNvSpPr>
            <p:nvPr/>
          </p:nvSpPr>
          <p:spPr bwMode="ltGray">
            <a:xfrm>
              <a:off x="914400" y="4494213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7" name="Group 30"/>
          <p:cNvGrpSpPr/>
          <p:nvPr/>
        </p:nvGrpSpPr>
        <p:grpSpPr>
          <a:xfrm>
            <a:off x="2374635" y="3018123"/>
            <a:ext cx="1636713" cy="1666875"/>
            <a:chOff x="914400" y="3076575"/>
            <a:chExt cx="1636713" cy="1666875"/>
          </a:xfrm>
          <a:solidFill>
            <a:schemeClr val="accent3">
              <a:lumMod val="75000"/>
            </a:schemeClr>
          </a:solidFill>
        </p:grpSpPr>
        <p:sp>
          <p:nvSpPr>
            <p:cNvPr id="12" name="AutoShape 29"/>
            <p:cNvSpPr>
              <a:spLocks noChangeArrowheads="1"/>
            </p:cNvSpPr>
            <p:nvPr/>
          </p:nvSpPr>
          <p:spPr bwMode="ltGray">
            <a:xfrm>
              <a:off x="1446213" y="3076575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5" name="AutoShape 38"/>
            <p:cNvSpPr>
              <a:spLocks noChangeArrowheads="1"/>
            </p:cNvSpPr>
            <p:nvPr/>
          </p:nvSpPr>
          <p:spPr bwMode="ltGray">
            <a:xfrm>
              <a:off x="1169988" y="3362325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8" name="AutoShape 47"/>
            <p:cNvSpPr>
              <a:spLocks noChangeArrowheads="1"/>
            </p:cNvSpPr>
            <p:nvPr/>
          </p:nvSpPr>
          <p:spPr bwMode="ltGray">
            <a:xfrm>
              <a:off x="914400" y="3629025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8" name="Group 31"/>
          <p:cNvGrpSpPr/>
          <p:nvPr/>
        </p:nvGrpSpPr>
        <p:grpSpPr>
          <a:xfrm>
            <a:off x="2376222" y="2151348"/>
            <a:ext cx="1636713" cy="1666875"/>
            <a:chOff x="915987" y="2209800"/>
            <a:chExt cx="1636713" cy="1666875"/>
          </a:xfrm>
        </p:grpSpPr>
        <p:sp>
          <p:nvSpPr>
            <p:cNvPr id="21" name="AutoShape 29"/>
            <p:cNvSpPr>
              <a:spLocks noChangeArrowheads="1"/>
            </p:cNvSpPr>
            <p:nvPr/>
          </p:nvSpPr>
          <p:spPr bwMode="ltGray">
            <a:xfrm>
              <a:off x="1447800" y="2209800"/>
              <a:ext cx="1104900" cy="1114425"/>
            </a:xfrm>
            <a:prstGeom prst="cube">
              <a:avLst>
                <a:gd name="adj" fmla="val 2500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AutoShape 38"/>
            <p:cNvSpPr>
              <a:spLocks noChangeArrowheads="1"/>
            </p:cNvSpPr>
            <p:nvPr/>
          </p:nvSpPr>
          <p:spPr bwMode="ltGray">
            <a:xfrm>
              <a:off x="1171575" y="2495550"/>
              <a:ext cx="1104900" cy="1114425"/>
            </a:xfrm>
            <a:prstGeom prst="cube">
              <a:avLst>
                <a:gd name="adj" fmla="val 2500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7" name="AutoShape 47"/>
            <p:cNvSpPr>
              <a:spLocks noChangeArrowheads="1"/>
            </p:cNvSpPr>
            <p:nvPr/>
          </p:nvSpPr>
          <p:spPr bwMode="ltGray">
            <a:xfrm>
              <a:off x="915987" y="2762250"/>
              <a:ext cx="1104900" cy="1114425"/>
            </a:xfrm>
            <a:prstGeom prst="cube">
              <a:avLst>
                <a:gd name="adj" fmla="val 25000"/>
              </a:avLst>
            </a:prstGeom>
            <a:solidFill>
              <a:schemeClr val="accent3">
                <a:lumMod val="75000"/>
              </a:schemeClr>
            </a:solidFill>
            <a:ln w="9525">
              <a:solidFill>
                <a:schemeClr val="accent3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15"/>
          <p:cNvGrpSpPr/>
          <p:nvPr/>
        </p:nvGrpSpPr>
        <p:grpSpPr>
          <a:xfrm>
            <a:off x="3212835" y="3883311"/>
            <a:ext cx="1636713" cy="1666875"/>
            <a:chOff x="914400" y="3941763"/>
            <a:chExt cx="1636713" cy="1666875"/>
          </a:xfrm>
          <a:solidFill>
            <a:schemeClr val="accent5">
              <a:lumMod val="75000"/>
            </a:schemeClr>
          </a:solidFill>
        </p:grpSpPr>
        <p:sp>
          <p:nvSpPr>
            <p:cNvPr id="17" name="AutoShape 29"/>
            <p:cNvSpPr>
              <a:spLocks noChangeArrowheads="1"/>
            </p:cNvSpPr>
            <p:nvPr/>
          </p:nvSpPr>
          <p:spPr bwMode="ltGray">
            <a:xfrm>
              <a:off x="1446213" y="3941763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19" name="AutoShape 38"/>
            <p:cNvSpPr>
              <a:spLocks noChangeArrowheads="1"/>
            </p:cNvSpPr>
            <p:nvPr/>
          </p:nvSpPr>
          <p:spPr bwMode="ltGray">
            <a:xfrm>
              <a:off x="1169988" y="4227513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0" name="AutoShape 47"/>
            <p:cNvSpPr>
              <a:spLocks noChangeArrowheads="1"/>
            </p:cNvSpPr>
            <p:nvPr/>
          </p:nvSpPr>
          <p:spPr bwMode="ltGray">
            <a:xfrm>
              <a:off x="914400" y="4494213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Group 21"/>
          <p:cNvGrpSpPr/>
          <p:nvPr/>
        </p:nvGrpSpPr>
        <p:grpSpPr>
          <a:xfrm>
            <a:off x="3212835" y="3018123"/>
            <a:ext cx="1636713" cy="1666875"/>
            <a:chOff x="914400" y="3076575"/>
            <a:chExt cx="1636713" cy="1666875"/>
          </a:xfrm>
          <a:solidFill>
            <a:schemeClr val="accent5">
              <a:lumMod val="75000"/>
            </a:schemeClr>
          </a:solidFill>
        </p:grpSpPr>
        <p:sp>
          <p:nvSpPr>
            <p:cNvPr id="23" name="AutoShape 29"/>
            <p:cNvSpPr>
              <a:spLocks noChangeArrowheads="1"/>
            </p:cNvSpPr>
            <p:nvPr/>
          </p:nvSpPr>
          <p:spPr bwMode="ltGray">
            <a:xfrm>
              <a:off x="1446213" y="3076575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AutoShape 38"/>
            <p:cNvSpPr>
              <a:spLocks noChangeArrowheads="1"/>
            </p:cNvSpPr>
            <p:nvPr/>
          </p:nvSpPr>
          <p:spPr bwMode="ltGray">
            <a:xfrm>
              <a:off x="1169988" y="3362325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AutoShape 47"/>
            <p:cNvSpPr>
              <a:spLocks noChangeArrowheads="1"/>
            </p:cNvSpPr>
            <p:nvPr/>
          </p:nvSpPr>
          <p:spPr bwMode="ltGray">
            <a:xfrm>
              <a:off x="914400" y="3629025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3" name="Group 27"/>
          <p:cNvGrpSpPr/>
          <p:nvPr/>
        </p:nvGrpSpPr>
        <p:grpSpPr>
          <a:xfrm>
            <a:off x="3214422" y="2151348"/>
            <a:ext cx="1636713" cy="1666875"/>
            <a:chOff x="915987" y="2209800"/>
            <a:chExt cx="1636713" cy="1666875"/>
          </a:xfrm>
          <a:solidFill>
            <a:schemeClr val="accent5">
              <a:lumMod val="75000"/>
            </a:schemeClr>
          </a:solidFill>
        </p:grpSpPr>
        <p:sp>
          <p:nvSpPr>
            <p:cNvPr id="29" name="AutoShape 29"/>
            <p:cNvSpPr>
              <a:spLocks noChangeArrowheads="1"/>
            </p:cNvSpPr>
            <p:nvPr/>
          </p:nvSpPr>
          <p:spPr bwMode="ltGray">
            <a:xfrm>
              <a:off x="1447800" y="2209800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3" name="AutoShape 38"/>
            <p:cNvSpPr>
              <a:spLocks noChangeArrowheads="1"/>
            </p:cNvSpPr>
            <p:nvPr/>
          </p:nvSpPr>
          <p:spPr bwMode="ltGray">
            <a:xfrm>
              <a:off x="1171575" y="2495550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4" name="AutoShape 47"/>
            <p:cNvSpPr>
              <a:spLocks noChangeArrowheads="1"/>
            </p:cNvSpPr>
            <p:nvPr/>
          </p:nvSpPr>
          <p:spPr bwMode="ltGray">
            <a:xfrm>
              <a:off x="915987" y="2762250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5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34"/>
          <p:cNvGrpSpPr/>
          <p:nvPr/>
        </p:nvGrpSpPr>
        <p:grpSpPr>
          <a:xfrm>
            <a:off x="4051035" y="3883311"/>
            <a:ext cx="1636713" cy="1666875"/>
            <a:chOff x="914400" y="3941763"/>
            <a:chExt cx="1636713" cy="1666875"/>
          </a:xfrm>
          <a:solidFill>
            <a:schemeClr val="accent4">
              <a:lumMod val="75000"/>
            </a:schemeClr>
          </a:solidFill>
        </p:grpSpPr>
        <p:sp>
          <p:nvSpPr>
            <p:cNvPr id="36" name="AutoShape 29"/>
            <p:cNvSpPr>
              <a:spLocks noChangeArrowheads="1"/>
            </p:cNvSpPr>
            <p:nvPr/>
          </p:nvSpPr>
          <p:spPr bwMode="ltGray">
            <a:xfrm>
              <a:off x="1446213" y="3941763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7" name="AutoShape 38"/>
            <p:cNvSpPr>
              <a:spLocks noChangeArrowheads="1"/>
            </p:cNvSpPr>
            <p:nvPr/>
          </p:nvSpPr>
          <p:spPr bwMode="ltGray">
            <a:xfrm>
              <a:off x="1169988" y="4227513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8" name="AutoShape 47"/>
            <p:cNvSpPr>
              <a:spLocks noChangeArrowheads="1"/>
            </p:cNvSpPr>
            <p:nvPr/>
          </p:nvSpPr>
          <p:spPr bwMode="ltGray">
            <a:xfrm>
              <a:off x="914400" y="4494213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Group 38"/>
          <p:cNvGrpSpPr/>
          <p:nvPr/>
        </p:nvGrpSpPr>
        <p:grpSpPr>
          <a:xfrm>
            <a:off x="4051035" y="3018123"/>
            <a:ext cx="1636713" cy="1666875"/>
            <a:chOff x="914400" y="3076575"/>
            <a:chExt cx="1636713" cy="1666875"/>
          </a:xfrm>
          <a:solidFill>
            <a:schemeClr val="accent4">
              <a:lumMod val="75000"/>
            </a:schemeClr>
          </a:solidFill>
        </p:grpSpPr>
        <p:sp>
          <p:nvSpPr>
            <p:cNvPr id="40" name="AutoShape 29"/>
            <p:cNvSpPr>
              <a:spLocks noChangeArrowheads="1"/>
            </p:cNvSpPr>
            <p:nvPr/>
          </p:nvSpPr>
          <p:spPr bwMode="ltGray">
            <a:xfrm>
              <a:off x="1446213" y="3076575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1" name="AutoShape 38"/>
            <p:cNvSpPr>
              <a:spLocks noChangeArrowheads="1"/>
            </p:cNvSpPr>
            <p:nvPr/>
          </p:nvSpPr>
          <p:spPr bwMode="ltGray">
            <a:xfrm>
              <a:off x="1169988" y="3362325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2" name="AutoShape 47"/>
            <p:cNvSpPr>
              <a:spLocks noChangeArrowheads="1"/>
            </p:cNvSpPr>
            <p:nvPr/>
          </p:nvSpPr>
          <p:spPr bwMode="ltGray">
            <a:xfrm>
              <a:off x="914400" y="3629025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2" name="Group 42"/>
          <p:cNvGrpSpPr/>
          <p:nvPr/>
        </p:nvGrpSpPr>
        <p:grpSpPr>
          <a:xfrm>
            <a:off x="4052622" y="2151348"/>
            <a:ext cx="1636713" cy="1666875"/>
            <a:chOff x="915987" y="2209800"/>
            <a:chExt cx="1636713" cy="1666875"/>
          </a:xfrm>
          <a:solidFill>
            <a:schemeClr val="accent4">
              <a:lumMod val="75000"/>
            </a:schemeClr>
          </a:solidFill>
        </p:grpSpPr>
        <p:sp>
          <p:nvSpPr>
            <p:cNvPr id="44" name="AutoShape 29"/>
            <p:cNvSpPr>
              <a:spLocks noChangeArrowheads="1"/>
            </p:cNvSpPr>
            <p:nvPr/>
          </p:nvSpPr>
          <p:spPr bwMode="ltGray">
            <a:xfrm>
              <a:off x="1447800" y="2209800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5" name="AutoShape 38"/>
            <p:cNvSpPr>
              <a:spLocks noChangeArrowheads="1"/>
            </p:cNvSpPr>
            <p:nvPr/>
          </p:nvSpPr>
          <p:spPr bwMode="ltGray">
            <a:xfrm>
              <a:off x="1171575" y="2495550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6" name="AutoShape 47"/>
            <p:cNvSpPr>
              <a:spLocks noChangeArrowheads="1"/>
            </p:cNvSpPr>
            <p:nvPr/>
          </p:nvSpPr>
          <p:spPr bwMode="ltGray">
            <a:xfrm>
              <a:off x="915987" y="2762250"/>
              <a:ext cx="1104900" cy="1114425"/>
            </a:xfrm>
            <a:prstGeom prst="cube">
              <a:avLst>
                <a:gd name="adj" fmla="val 25000"/>
              </a:avLst>
            </a:prstGeom>
            <a:grpFill/>
            <a:ln w="9525">
              <a:solidFill>
                <a:schemeClr val="accent4">
                  <a:lumMod val="75000"/>
                </a:schemeClr>
              </a:solidFill>
              <a:miter lim="800000"/>
              <a:headEnd/>
              <a:tailEnd/>
            </a:ln>
          </p:spPr>
          <p:txBody>
            <a:bodyPr wrap="none" lIns="0" tIns="0" rIns="0" bIns="0" anchor="ctr"/>
            <a:lstStyle/>
            <a:p>
              <a:pPr algn="ctr"/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609600" y="3145421"/>
            <a:ext cx="1725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First Vertical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412734" y="5656548"/>
            <a:ext cx="1960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prstClr val="black"/>
                </a:solidFill>
                <a:latin typeface="Tw Cen MT Condensed Extra Bold" panose="020B0803020202020204" pitchFamily="34" charset="0"/>
              </a:rPr>
              <a:t>Second Vertical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772271" y="2628908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Third Vertical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83CB4F1-6357-4CB4-A211-000EFD198417}"/>
              </a:ext>
            </a:extLst>
          </p:cNvPr>
          <p:cNvSpPr txBox="1"/>
          <p:nvPr/>
        </p:nvSpPr>
        <p:spPr>
          <a:xfrm>
            <a:off x="7808945" y="2459504"/>
            <a:ext cx="369345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/>
              <a:t>Your text about the first vertical goes here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Your text about the second vertical goes here</a:t>
            </a:r>
            <a:endParaRPr lang="en-IN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Your text about the third vertical goes here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361500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"/>
                            </p:stCondLst>
                            <p:childTnLst>
                              <p:par>
                                <p:cTn id="3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"/>
                            </p:stCondLst>
                            <p:childTnLst>
                              <p:par>
                                <p:cTn id="4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5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6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7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"/>
                            </p:stCondLst>
                            <p:childTnLst>
                              <p:par>
                                <p:cTn id="6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"/>
                            </p:stCondLst>
                            <p:childTnLst>
                              <p:par>
                                <p:cTn id="6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4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2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7" grpId="0"/>
      <p:bldP spid="48" grpId="0"/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A6CE9BEA-671F-4EDD-B4BF-1C8591266219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Steps Diagram</a:t>
            </a:r>
          </a:p>
        </p:txBody>
      </p:sp>
      <p:sp>
        <p:nvSpPr>
          <p:cNvPr id="3" name="Oval 2"/>
          <p:cNvSpPr/>
          <p:nvPr/>
        </p:nvSpPr>
        <p:spPr>
          <a:xfrm>
            <a:off x="2514600" y="3505200"/>
            <a:ext cx="2133600" cy="2133600"/>
          </a:xfrm>
          <a:prstGeom prst="ellipse">
            <a:avLst/>
          </a:prstGeom>
          <a:solidFill>
            <a:schemeClr val="bg2">
              <a:lumMod val="50000"/>
            </a:schemeClr>
          </a:solidFill>
          <a:effectLst>
            <a:outerShdw blurRad="241300" dist="38100" dir="5400000" sx="108000" sy="108000" algn="t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woPt" dir="t"/>
          </a:scene3d>
          <a:sp3d extrusionH="254000" prstMaterial="clear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4" name="Oval 3"/>
          <p:cNvSpPr/>
          <p:nvPr/>
        </p:nvSpPr>
        <p:spPr>
          <a:xfrm>
            <a:off x="3938649" y="2667000"/>
            <a:ext cx="2133600" cy="2133600"/>
          </a:xfrm>
          <a:prstGeom prst="ellipse">
            <a:avLst/>
          </a:prstGeom>
          <a:solidFill>
            <a:schemeClr val="bg2">
              <a:lumMod val="50000"/>
            </a:schemeClr>
          </a:solidFill>
          <a:effectLst>
            <a:outerShdw blurRad="241300" dist="38100" dir="5400000" sx="108000" sy="108000" algn="t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woPt" dir="t"/>
          </a:scene3d>
          <a:sp3d extrusionH="254000" prstMaterial="clear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Oval 4"/>
          <p:cNvSpPr/>
          <p:nvPr/>
        </p:nvSpPr>
        <p:spPr>
          <a:xfrm>
            <a:off x="5334000" y="1676400"/>
            <a:ext cx="2133600" cy="2133600"/>
          </a:xfrm>
          <a:prstGeom prst="ellipse">
            <a:avLst/>
          </a:prstGeom>
          <a:solidFill>
            <a:schemeClr val="bg2">
              <a:lumMod val="50000"/>
            </a:schemeClr>
          </a:solidFill>
          <a:effectLst>
            <a:outerShdw blurRad="241300" dist="38100" dir="5400000" sx="108000" sy="108000" algn="t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woPt" dir="t"/>
          </a:scene3d>
          <a:sp3d extrusionH="254000" prstMaterial="clear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4648200" y="4800600"/>
            <a:ext cx="610805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cxnSpLocks/>
          </p:cNvCxnSpPr>
          <p:nvPr/>
        </p:nvCxnSpPr>
        <p:spPr>
          <a:xfrm>
            <a:off x="6072250" y="3962400"/>
            <a:ext cx="468400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7391400" y="3048000"/>
            <a:ext cx="3364856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74217" y="4182326"/>
            <a:ext cx="148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Stage 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6641" y="3397010"/>
            <a:ext cx="148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Stage 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715392" y="2371220"/>
            <a:ext cx="1485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Stage 3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91400" y="4328752"/>
            <a:ext cx="290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sample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0001" y="3502968"/>
            <a:ext cx="290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sample text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48601" y="2590801"/>
            <a:ext cx="2907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sample text here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71601"/>
            <a:ext cx="1044212" cy="2529881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058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-6926" y="4760443"/>
            <a:ext cx="12198925" cy="20896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Steps Diagram</a:t>
            </a:r>
          </a:p>
        </p:txBody>
      </p:sp>
      <p:sp>
        <p:nvSpPr>
          <p:cNvPr id="16" name="Down Arrow 15"/>
          <p:cNvSpPr/>
          <p:nvPr/>
        </p:nvSpPr>
        <p:spPr>
          <a:xfrm flipV="1">
            <a:off x="1828800" y="533400"/>
            <a:ext cx="3048000" cy="54864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203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623785" lon="18963666" rev="0"/>
            </a:camera>
            <a:lightRig rig="threePt" dir="t"/>
          </a:scene3d>
          <a:sp3d extrusionH="254000">
            <a:bevelT/>
            <a:extrusionClr>
              <a:schemeClr val="bg2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3048000" y="1676400"/>
            <a:ext cx="1371600" cy="4343400"/>
            <a:chOff x="1600200" y="1981200"/>
            <a:chExt cx="1371600" cy="4343400"/>
          </a:xfrm>
          <a:effectLst>
            <a:outerShdw blurRad="203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1333549" lon="18830894" rev="506254"/>
            </a:camera>
            <a:lightRig rig="threePt" dir="t"/>
          </a:scene3d>
        </p:grpSpPr>
        <p:sp>
          <p:nvSpPr>
            <p:cNvPr id="3" name="Rectangle 2"/>
            <p:cNvSpPr/>
            <p:nvPr/>
          </p:nvSpPr>
          <p:spPr>
            <a:xfrm>
              <a:off x="1600200" y="1981200"/>
              <a:ext cx="152400" cy="4343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819400" y="1981200"/>
              <a:ext cx="152400" cy="4343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752600" y="23622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752600" y="27178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52600" y="30734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752600" y="34290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752600" y="37846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52600" y="41402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52600" y="44958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52600" y="48514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752600" y="52070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752600" y="55626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335391" y="1680866"/>
            <a:ext cx="376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 and more text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5391" y="2286001"/>
            <a:ext cx="376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 and more text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35391" y="2971801"/>
            <a:ext cx="376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 and more text</a:t>
            </a:r>
          </a:p>
        </p:txBody>
      </p:sp>
      <p:sp>
        <p:nvSpPr>
          <p:cNvPr id="27" name="Oval 26"/>
          <p:cNvSpPr/>
          <p:nvPr/>
        </p:nvSpPr>
        <p:spPr>
          <a:xfrm>
            <a:off x="5926775" y="184514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  <a:bevelB w="114300" h="114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5926775" y="2455225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  <a:bevelB w="114300" h="114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926775" y="3124200"/>
            <a:ext cx="228600" cy="228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  <a:bevelB w="114300" h="114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 animBg="1"/>
      <p:bldP spid="28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133600" y="4158340"/>
            <a:ext cx="6629400" cy="1937660"/>
          </a:xfrm>
          <a:prstGeom prst="rect">
            <a:avLst/>
          </a:prstGeom>
          <a:solidFill>
            <a:schemeClr val="bg1">
              <a:lumMod val="50000"/>
            </a:schemeClr>
          </a:solidFill>
          <a:effectLst>
            <a:softEdge rad="317500"/>
          </a:effectLst>
          <a:scene3d>
            <a:camera prst="isometricOffAxis2Top">
              <a:rot lat="19003677" lon="3523161" rev="17879958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Steps Diagram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905000" y="2786740"/>
            <a:ext cx="7010400" cy="2231566"/>
            <a:chOff x="1219200" y="2492844"/>
            <a:chExt cx="7010400" cy="2231566"/>
          </a:xfrm>
          <a:scene3d>
            <a:camera prst="perspectiveLeft">
              <a:rot lat="886013" lon="1820716" rev="21459837"/>
            </a:camera>
            <a:lightRig rig="threePt" dir="t"/>
          </a:scene3d>
        </p:grpSpPr>
        <p:sp>
          <p:nvSpPr>
            <p:cNvPr id="5" name="Pentagon 4"/>
            <p:cNvSpPr/>
            <p:nvPr/>
          </p:nvSpPr>
          <p:spPr>
            <a:xfrm>
              <a:off x="5105400" y="2492844"/>
              <a:ext cx="3124200" cy="2209800"/>
            </a:xfrm>
            <a:prstGeom prst="homePlate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sp3d extrusionH="127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Pentagon 3"/>
            <p:cNvSpPr/>
            <p:nvPr/>
          </p:nvSpPr>
          <p:spPr>
            <a:xfrm>
              <a:off x="3211288" y="2819410"/>
              <a:ext cx="2667000" cy="1905000"/>
            </a:xfrm>
            <a:prstGeom prst="homePlate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50000"/>
                </a:schemeClr>
              </a:solidFill>
            </a:ln>
            <a:sp3d extrusionH="1270000">
              <a:extrusionClr>
                <a:schemeClr val="accent3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Pentagon 2"/>
            <p:cNvSpPr/>
            <p:nvPr/>
          </p:nvSpPr>
          <p:spPr>
            <a:xfrm>
              <a:off x="1219200" y="3276600"/>
              <a:ext cx="2514600" cy="1447800"/>
            </a:xfrm>
            <a:prstGeom prst="homePlat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sp3d extrusionH="127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971801" y="3624941"/>
            <a:ext cx="988604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Level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95801" y="3853541"/>
            <a:ext cx="1256049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Level 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24596" y="4005943"/>
            <a:ext cx="1657249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HeroicExtremeLeftFacing"/>
              <a:lightRig rig="threePt" dir="t"/>
            </a:scene3d>
          </a:bodyPr>
          <a:lstStyle/>
          <a:p>
            <a:r>
              <a:rPr lang="en-US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Level 3</a:t>
            </a:r>
          </a:p>
        </p:txBody>
      </p:sp>
      <p:sp>
        <p:nvSpPr>
          <p:cNvPr id="11" name="Oval 10"/>
          <p:cNvSpPr/>
          <p:nvPr/>
        </p:nvSpPr>
        <p:spPr>
          <a:xfrm>
            <a:off x="774440" y="2869789"/>
            <a:ext cx="1676400" cy="1676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333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583839" y="3219372"/>
            <a:ext cx="2057400" cy="20574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3335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259" y="2955874"/>
            <a:ext cx="1490762" cy="14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9562">
            <a:off x="9893930" y="3314328"/>
            <a:ext cx="1265116" cy="173013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227FCE-FCB8-43FD-AFD7-3A098BFE9E83}"/>
              </a:ext>
            </a:extLst>
          </p:cNvPr>
          <p:cNvSpPr txBox="1"/>
          <p:nvPr/>
        </p:nvSpPr>
        <p:spPr>
          <a:xfrm>
            <a:off x="2336566" y="1919226"/>
            <a:ext cx="187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replace this sample text with yours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56646C8-4097-4C7C-89F5-A2149668BD45}"/>
              </a:ext>
            </a:extLst>
          </p:cNvPr>
          <p:cNvSpPr txBox="1"/>
          <p:nvPr/>
        </p:nvSpPr>
        <p:spPr>
          <a:xfrm>
            <a:off x="4291436" y="1708737"/>
            <a:ext cx="187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replace this sample text with yours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F085995-7272-4302-BDE7-3B0454AC0F30}"/>
              </a:ext>
            </a:extLst>
          </p:cNvPr>
          <p:cNvSpPr txBox="1"/>
          <p:nvPr/>
        </p:nvSpPr>
        <p:spPr>
          <a:xfrm>
            <a:off x="6414148" y="1713731"/>
            <a:ext cx="1878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replace this sample text with yours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Steps of Growth</a:t>
            </a:r>
          </a:p>
        </p:txBody>
      </p:sp>
      <p:grpSp>
        <p:nvGrpSpPr>
          <p:cNvPr id="7" name="Group 5"/>
          <p:cNvGrpSpPr/>
          <p:nvPr/>
        </p:nvGrpSpPr>
        <p:grpSpPr>
          <a:xfrm>
            <a:off x="1907225" y="1919145"/>
            <a:ext cx="7574274" cy="2601266"/>
            <a:chOff x="1143000" y="2429871"/>
            <a:chExt cx="6858000" cy="2355273"/>
          </a:xfrm>
          <a:effectLst>
            <a:outerShdw blurRad="2032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>
              <a:rot lat="0" lon="0" rev="3000000"/>
            </a:lightRig>
          </a:scene3d>
        </p:grpSpPr>
        <p:sp>
          <p:nvSpPr>
            <p:cNvPr id="3" name="Notched Right Arrow 2"/>
            <p:cNvSpPr/>
            <p:nvPr/>
          </p:nvSpPr>
          <p:spPr>
            <a:xfrm>
              <a:off x="1143000" y="2959807"/>
              <a:ext cx="1676400" cy="1295400"/>
            </a:xfrm>
            <a:prstGeom prst="notchedRightArrow">
              <a:avLst/>
            </a:prstGeom>
            <a:sp3d extrusionH="254000" prstMaterial="dkEdge">
              <a:bevelT w="1270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" name="Notched Right Arrow 3"/>
            <p:cNvSpPr/>
            <p:nvPr/>
          </p:nvSpPr>
          <p:spPr>
            <a:xfrm>
              <a:off x="2700668" y="2665398"/>
              <a:ext cx="2438400" cy="1884218"/>
            </a:xfrm>
            <a:prstGeom prst="notchedRightArrow">
              <a:avLst/>
            </a:prstGeom>
            <a:sp3d extrusionH="254000" prstMaterial="dkEdge">
              <a:bevelT w="1270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5" name="Notched Right Arrow 4"/>
            <p:cNvSpPr/>
            <p:nvPr/>
          </p:nvSpPr>
          <p:spPr>
            <a:xfrm>
              <a:off x="4953000" y="2429871"/>
              <a:ext cx="3048000" cy="2355273"/>
            </a:xfrm>
            <a:prstGeom prst="notchedRightArrow">
              <a:avLst/>
            </a:prstGeom>
            <a:sp3d extrusionH="254000" prstMaterial="dkEdge">
              <a:bevelT w="1270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23" name="Oval 22"/>
          <p:cNvSpPr/>
          <p:nvPr/>
        </p:nvSpPr>
        <p:spPr>
          <a:xfrm>
            <a:off x="829178" y="2696423"/>
            <a:ext cx="914400" cy="914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143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127000" prstMaterial="dkEdg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w Cen MT Condensed Extra Bold" panose="020B0803020202020204" pitchFamily="34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9840597" y="2535669"/>
            <a:ext cx="1295400" cy="1295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65100" dist="38100" dir="5400000" sx="107000" sy="107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127000" prstMaterial="dkEdg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908921" y="2380135"/>
            <a:ext cx="1295400" cy="1295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143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127000" prstMaterial="dkEdg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798559" y="2183477"/>
            <a:ext cx="1295400" cy="1295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143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127000" prstMaterial="dkEdg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874759" y="2031077"/>
            <a:ext cx="1295400" cy="12954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1143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127000" prstMaterial="dkEdg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538200" y="2732110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570028" y="2588525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399832" y="2360523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3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906FB20-CEFC-459A-86AC-F9AC90A602AB}"/>
              </a:ext>
            </a:extLst>
          </p:cNvPr>
          <p:cNvGrpSpPr/>
          <p:nvPr/>
        </p:nvGrpSpPr>
        <p:grpSpPr>
          <a:xfrm>
            <a:off x="1219200" y="4039496"/>
            <a:ext cx="2175258" cy="1678039"/>
            <a:chOff x="1219200" y="4039496"/>
            <a:chExt cx="2175258" cy="1678039"/>
          </a:xfrm>
        </p:grpSpPr>
        <p:sp>
          <p:nvSpPr>
            <p:cNvPr id="41" name="TextBox 40"/>
            <p:cNvSpPr txBox="1"/>
            <p:nvPr/>
          </p:nvSpPr>
          <p:spPr>
            <a:xfrm>
              <a:off x="1219200" y="4517206"/>
              <a:ext cx="21752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 with yours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B48AD5E-EAD8-458D-9105-B039A66D327C}"/>
                </a:ext>
              </a:extLst>
            </p:cNvPr>
            <p:cNvSpPr txBox="1"/>
            <p:nvPr/>
          </p:nvSpPr>
          <p:spPr>
            <a:xfrm>
              <a:off x="1746451" y="4039496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Level 1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42F1F7D-A6B0-4765-B9F5-4AECB1C181D1}"/>
              </a:ext>
            </a:extLst>
          </p:cNvPr>
          <p:cNvGrpSpPr/>
          <p:nvPr/>
        </p:nvGrpSpPr>
        <p:grpSpPr>
          <a:xfrm>
            <a:off x="3552194" y="4039496"/>
            <a:ext cx="2281683" cy="2068473"/>
            <a:chOff x="3552194" y="4039496"/>
            <a:chExt cx="2281683" cy="2068473"/>
          </a:xfrm>
        </p:grpSpPr>
        <p:cxnSp>
          <p:nvCxnSpPr>
            <p:cNvPr id="39" name="Straight Connector 38"/>
            <p:cNvCxnSpPr/>
            <p:nvPr/>
          </p:nvCxnSpPr>
          <p:spPr>
            <a:xfrm rot="5400000">
              <a:off x="2562388" y="5116575"/>
              <a:ext cx="1981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3713863" y="4517205"/>
              <a:ext cx="21200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 with yours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CEA816-2E0B-4749-842A-53E1140D4294}"/>
                </a:ext>
              </a:extLst>
            </p:cNvPr>
            <p:cNvSpPr txBox="1"/>
            <p:nvPr/>
          </p:nvSpPr>
          <p:spPr>
            <a:xfrm>
              <a:off x="4213492" y="4039496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Level 2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BCA768-A26A-40B5-998F-3632B86F9826}"/>
              </a:ext>
            </a:extLst>
          </p:cNvPr>
          <p:cNvGrpSpPr/>
          <p:nvPr/>
        </p:nvGrpSpPr>
        <p:grpSpPr>
          <a:xfrm>
            <a:off x="6096000" y="4039496"/>
            <a:ext cx="2355421" cy="2068473"/>
            <a:chOff x="6096000" y="4039496"/>
            <a:chExt cx="2355421" cy="2068473"/>
          </a:xfrm>
        </p:grpSpPr>
        <p:cxnSp>
          <p:nvCxnSpPr>
            <p:cNvPr id="40" name="Straight Connector 39"/>
            <p:cNvCxnSpPr/>
            <p:nvPr/>
          </p:nvCxnSpPr>
          <p:spPr>
            <a:xfrm rot="5400000">
              <a:off x="5106194" y="5116575"/>
              <a:ext cx="1981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6331407" y="4517206"/>
              <a:ext cx="212001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 with yours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255F71-DCF8-4F06-AB68-7540FE6C00B1}"/>
                </a:ext>
              </a:extLst>
            </p:cNvPr>
            <p:cNvSpPr txBox="1"/>
            <p:nvPr/>
          </p:nvSpPr>
          <p:spPr>
            <a:xfrm>
              <a:off x="6831036" y="4039496"/>
              <a:ext cx="11207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Level 3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3698708"/>
            <a:ext cx="12192000" cy="31592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" name="Title 8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Steps to Decline</a:t>
            </a:r>
          </a:p>
        </p:txBody>
      </p:sp>
      <p:grpSp>
        <p:nvGrpSpPr>
          <p:cNvPr id="3" name="Group 7"/>
          <p:cNvGrpSpPr/>
          <p:nvPr/>
        </p:nvGrpSpPr>
        <p:grpSpPr>
          <a:xfrm flipH="1">
            <a:off x="3048000" y="4630653"/>
            <a:ext cx="5486400" cy="1295400"/>
            <a:chOff x="4577252" y="3505200"/>
            <a:chExt cx="3957148" cy="1295400"/>
          </a:xfrm>
          <a:solidFill>
            <a:schemeClr val="bg2">
              <a:lumMod val="50000"/>
            </a:schemeClr>
          </a:soli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295" endPos="92000" dist="101600" dir="5400000" sy="-100000" algn="bl" rotWithShape="0"/>
          </a:effectLst>
          <a:scene3d>
            <a:camera prst="isometricOffAxis2Top"/>
            <a:lightRig rig="threePt" dir="t">
              <a:rot lat="0" lon="0" rev="600000"/>
            </a:lightRig>
          </a:scene3d>
        </p:grpSpPr>
        <p:sp>
          <p:nvSpPr>
            <p:cNvPr id="10" name="Rectangle 9"/>
            <p:cNvSpPr/>
            <p:nvPr/>
          </p:nvSpPr>
          <p:spPr>
            <a:xfrm>
              <a:off x="4577252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1143000" extrusionH="1270000" prstMaterial="dkEdge">
              <a:bevelT w="114300" prst="artDeco"/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8125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1651000" extrusionH="1778000" prstMaterial="dkEdge">
              <a:bevelT w="114300" prst="artDeco"/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239000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2159000" extrusionH="2286000" prstMaterial="dkEdge">
              <a:bevelT w="114300" prst="artDeco"/>
              <a:extrusionClr>
                <a:schemeClr val="bg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Freeform 38"/>
          <p:cNvSpPr>
            <a:spLocks noEditPoints="1"/>
          </p:cNvSpPr>
          <p:nvPr/>
        </p:nvSpPr>
        <p:spPr bwMode="auto">
          <a:xfrm flipH="1">
            <a:off x="2745825" y="3581400"/>
            <a:ext cx="533400" cy="1946275"/>
          </a:xfrm>
          <a:custGeom>
            <a:avLst/>
            <a:gdLst/>
            <a:ahLst/>
            <a:cxnLst>
              <a:cxn ang="0">
                <a:pos x="192" y="534"/>
              </a:cxn>
              <a:cxn ang="0">
                <a:pos x="182" y="414"/>
              </a:cxn>
              <a:cxn ang="0">
                <a:pos x="182" y="310"/>
              </a:cxn>
              <a:cxn ang="0">
                <a:pos x="194" y="172"/>
              </a:cxn>
              <a:cxn ang="0">
                <a:pos x="188" y="98"/>
              </a:cxn>
              <a:cxn ang="0">
                <a:pos x="146" y="54"/>
              </a:cxn>
              <a:cxn ang="0">
                <a:pos x="124" y="50"/>
              </a:cxn>
              <a:cxn ang="0">
                <a:pos x="112" y="26"/>
              </a:cxn>
              <a:cxn ang="0">
                <a:pos x="108" y="18"/>
              </a:cxn>
              <a:cxn ang="0">
                <a:pos x="72" y="0"/>
              </a:cxn>
              <a:cxn ang="0">
                <a:pos x="58" y="8"/>
              </a:cxn>
              <a:cxn ang="0">
                <a:pos x="54" y="8"/>
              </a:cxn>
              <a:cxn ang="0">
                <a:pos x="46" y="16"/>
              </a:cxn>
              <a:cxn ang="0">
                <a:pos x="38" y="24"/>
              </a:cxn>
              <a:cxn ang="0">
                <a:pos x="34" y="40"/>
              </a:cxn>
              <a:cxn ang="0">
                <a:pos x="32" y="38"/>
              </a:cxn>
              <a:cxn ang="0">
                <a:pos x="40" y="50"/>
              </a:cxn>
              <a:cxn ang="0">
                <a:pos x="40" y="54"/>
              </a:cxn>
              <a:cxn ang="0">
                <a:pos x="42" y="52"/>
              </a:cxn>
              <a:cxn ang="0">
                <a:pos x="52" y="64"/>
              </a:cxn>
              <a:cxn ang="0">
                <a:pos x="68" y="84"/>
              </a:cxn>
              <a:cxn ang="0">
                <a:pos x="78" y="84"/>
              </a:cxn>
              <a:cxn ang="0">
                <a:pos x="94" y="92"/>
              </a:cxn>
              <a:cxn ang="0">
                <a:pos x="88" y="120"/>
              </a:cxn>
              <a:cxn ang="0">
                <a:pos x="56" y="124"/>
              </a:cxn>
              <a:cxn ang="0">
                <a:pos x="48" y="134"/>
              </a:cxn>
              <a:cxn ang="0">
                <a:pos x="64" y="148"/>
              </a:cxn>
              <a:cxn ang="0">
                <a:pos x="42" y="122"/>
              </a:cxn>
              <a:cxn ang="0">
                <a:pos x="26" y="126"/>
              </a:cxn>
              <a:cxn ang="0">
                <a:pos x="12" y="98"/>
              </a:cxn>
              <a:cxn ang="0">
                <a:pos x="14" y="122"/>
              </a:cxn>
              <a:cxn ang="0">
                <a:pos x="2" y="108"/>
              </a:cxn>
              <a:cxn ang="0">
                <a:pos x="14" y="142"/>
              </a:cxn>
              <a:cxn ang="0">
                <a:pos x="44" y="188"/>
              </a:cxn>
              <a:cxn ang="0">
                <a:pos x="74" y="252"/>
              </a:cxn>
              <a:cxn ang="0">
                <a:pos x="76" y="360"/>
              </a:cxn>
              <a:cxn ang="0">
                <a:pos x="88" y="504"/>
              </a:cxn>
              <a:cxn ang="0">
                <a:pos x="80" y="548"/>
              </a:cxn>
              <a:cxn ang="0">
                <a:pos x="72" y="560"/>
              </a:cxn>
              <a:cxn ang="0">
                <a:pos x="60" y="570"/>
              </a:cxn>
              <a:cxn ang="0">
                <a:pos x="32" y="576"/>
              </a:cxn>
              <a:cxn ang="0">
                <a:pos x="96" y="586"/>
              </a:cxn>
              <a:cxn ang="0">
                <a:pos x="122" y="600"/>
              </a:cxn>
              <a:cxn ang="0">
                <a:pos x="196" y="588"/>
              </a:cxn>
              <a:cxn ang="0">
                <a:pos x="38" y="34"/>
              </a:cxn>
              <a:cxn ang="0">
                <a:pos x="36" y="38"/>
              </a:cxn>
              <a:cxn ang="0">
                <a:pos x="34" y="38"/>
              </a:cxn>
              <a:cxn ang="0">
                <a:pos x="32" y="48"/>
              </a:cxn>
              <a:cxn ang="0">
                <a:pos x="34" y="44"/>
              </a:cxn>
              <a:cxn ang="0">
                <a:pos x="38" y="38"/>
              </a:cxn>
              <a:cxn ang="0">
                <a:pos x="38" y="34"/>
              </a:cxn>
              <a:cxn ang="0">
                <a:pos x="38" y="28"/>
              </a:cxn>
              <a:cxn ang="0">
                <a:pos x="42" y="22"/>
              </a:cxn>
              <a:cxn ang="0">
                <a:pos x="46" y="16"/>
              </a:cxn>
              <a:cxn ang="0">
                <a:pos x="46" y="16"/>
              </a:cxn>
              <a:cxn ang="0">
                <a:pos x="74" y="160"/>
              </a:cxn>
              <a:cxn ang="0">
                <a:pos x="142" y="574"/>
              </a:cxn>
              <a:cxn ang="0">
                <a:pos x="124" y="576"/>
              </a:cxn>
              <a:cxn ang="0">
                <a:pos x="132" y="520"/>
              </a:cxn>
            </a:cxnLst>
            <a:rect l="0" t="0" r="r" b="b"/>
            <a:pathLst>
              <a:path w="198" h="602">
                <a:moveTo>
                  <a:pt x="198" y="580"/>
                </a:moveTo>
                <a:lnTo>
                  <a:pt x="198" y="580"/>
                </a:lnTo>
                <a:lnTo>
                  <a:pt x="196" y="574"/>
                </a:lnTo>
                <a:lnTo>
                  <a:pt x="198" y="572"/>
                </a:lnTo>
                <a:lnTo>
                  <a:pt x="198" y="572"/>
                </a:lnTo>
                <a:lnTo>
                  <a:pt x="198" y="564"/>
                </a:lnTo>
                <a:lnTo>
                  <a:pt x="198" y="564"/>
                </a:lnTo>
                <a:lnTo>
                  <a:pt x="194" y="548"/>
                </a:lnTo>
                <a:lnTo>
                  <a:pt x="194" y="548"/>
                </a:lnTo>
                <a:lnTo>
                  <a:pt x="196" y="544"/>
                </a:lnTo>
                <a:lnTo>
                  <a:pt x="196" y="544"/>
                </a:lnTo>
                <a:lnTo>
                  <a:pt x="194" y="540"/>
                </a:lnTo>
                <a:lnTo>
                  <a:pt x="194" y="540"/>
                </a:lnTo>
                <a:lnTo>
                  <a:pt x="192" y="534"/>
                </a:lnTo>
                <a:lnTo>
                  <a:pt x="192" y="534"/>
                </a:lnTo>
                <a:lnTo>
                  <a:pt x="190" y="524"/>
                </a:lnTo>
                <a:lnTo>
                  <a:pt x="190" y="524"/>
                </a:lnTo>
                <a:lnTo>
                  <a:pt x="190" y="514"/>
                </a:lnTo>
                <a:lnTo>
                  <a:pt x="190" y="504"/>
                </a:lnTo>
                <a:lnTo>
                  <a:pt x="190" y="504"/>
                </a:lnTo>
                <a:lnTo>
                  <a:pt x="190" y="478"/>
                </a:lnTo>
                <a:lnTo>
                  <a:pt x="190" y="478"/>
                </a:lnTo>
                <a:lnTo>
                  <a:pt x="188" y="454"/>
                </a:lnTo>
                <a:lnTo>
                  <a:pt x="188" y="454"/>
                </a:lnTo>
                <a:lnTo>
                  <a:pt x="186" y="442"/>
                </a:lnTo>
                <a:lnTo>
                  <a:pt x="186" y="442"/>
                </a:lnTo>
                <a:lnTo>
                  <a:pt x="184" y="430"/>
                </a:lnTo>
                <a:lnTo>
                  <a:pt x="184" y="430"/>
                </a:lnTo>
                <a:lnTo>
                  <a:pt x="182" y="414"/>
                </a:lnTo>
                <a:lnTo>
                  <a:pt x="182" y="414"/>
                </a:lnTo>
                <a:lnTo>
                  <a:pt x="180" y="392"/>
                </a:lnTo>
                <a:lnTo>
                  <a:pt x="180" y="392"/>
                </a:lnTo>
                <a:lnTo>
                  <a:pt x="174" y="376"/>
                </a:lnTo>
                <a:lnTo>
                  <a:pt x="174" y="376"/>
                </a:lnTo>
                <a:lnTo>
                  <a:pt x="174" y="372"/>
                </a:lnTo>
                <a:lnTo>
                  <a:pt x="174" y="366"/>
                </a:lnTo>
                <a:lnTo>
                  <a:pt x="174" y="366"/>
                </a:lnTo>
                <a:lnTo>
                  <a:pt x="176" y="340"/>
                </a:lnTo>
                <a:lnTo>
                  <a:pt x="176" y="340"/>
                </a:lnTo>
                <a:lnTo>
                  <a:pt x="178" y="324"/>
                </a:lnTo>
                <a:lnTo>
                  <a:pt x="178" y="324"/>
                </a:lnTo>
                <a:lnTo>
                  <a:pt x="180" y="310"/>
                </a:lnTo>
                <a:lnTo>
                  <a:pt x="180" y="310"/>
                </a:lnTo>
                <a:lnTo>
                  <a:pt x="182" y="310"/>
                </a:lnTo>
                <a:lnTo>
                  <a:pt x="182" y="310"/>
                </a:lnTo>
                <a:lnTo>
                  <a:pt x="186" y="310"/>
                </a:lnTo>
                <a:lnTo>
                  <a:pt x="186" y="310"/>
                </a:lnTo>
                <a:lnTo>
                  <a:pt x="186" y="288"/>
                </a:lnTo>
                <a:lnTo>
                  <a:pt x="186" y="288"/>
                </a:lnTo>
                <a:lnTo>
                  <a:pt x="186" y="234"/>
                </a:lnTo>
                <a:lnTo>
                  <a:pt x="186" y="234"/>
                </a:lnTo>
                <a:lnTo>
                  <a:pt x="186" y="196"/>
                </a:lnTo>
                <a:lnTo>
                  <a:pt x="186" y="196"/>
                </a:lnTo>
                <a:lnTo>
                  <a:pt x="188" y="194"/>
                </a:lnTo>
                <a:lnTo>
                  <a:pt x="188" y="194"/>
                </a:lnTo>
                <a:lnTo>
                  <a:pt x="190" y="190"/>
                </a:lnTo>
                <a:lnTo>
                  <a:pt x="192" y="186"/>
                </a:lnTo>
                <a:lnTo>
                  <a:pt x="192" y="186"/>
                </a:lnTo>
                <a:lnTo>
                  <a:pt x="194" y="178"/>
                </a:lnTo>
                <a:lnTo>
                  <a:pt x="194" y="172"/>
                </a:lnTo>
                <a:lnTo>
                  <a:pt x="194" y="172"/>
                </a:lnTo>
                <a:lnTo>
                  <a:pt x="194" y="162"/>
                </a:lnTo>
                <a:lnTo>
                  <a:pt x="194" y="162"/>
                </a:lnTo>
                <a:lnTo>
                  <a:pt x="194" y="158"/>
                </a:lnTo>
                <a:lnTo>
                  <a:pt x="194" y="158"/>
                </a:lnTo>
                <a:lnTo>
                  <a:pt x="196" y="148"/>
                </a:lnTo>
                <a:lnTo>
                  <a:pt x="196" y="148"/>
                </a:lnTo>
                <a:lnTo>
                  <a:pt x="194" y="136"/>
                </a:lnTo>
                <a:lnTo>
                  <a:pt x="194" y="136"/>
                </a:lnTo>
                <a:lnTo>
                  <a:pt x="194" y="124"/>
                </a:lnTo>
                <a:lnTo>
                  <a:pt x="194" y="124"/>
                </a:lnTo>
                <a:lnTo>
                  <a:pt x="192" y="108"/>
                </a:lnTo>
                <a:lnTo>
                  <a:pt x="192" y="108"/>
                </a:lnTo>
                <a:lnTo>
                  <a:pt x="188" y="98"/>
                </a:lnTo>
                <a:lnTo>
                  <a:pt x="188" y="98"/>
                </a:lnTo>
                <a:lnTo>
                  <a:pt x="186" y="92"/>
                </a:lnTo>
                <a:lnTo>
                  <a:pt x="182" y="84"/>
                </a:lnTo>
                <a:lnTo>
                  <a:pt x="182" y="84"/>
                </a:lnTo>
                <a:lnTo>
                  <a:pt x="174" y="72"/>
                </a:lnTo>
                <a:lnTo>
                  <a:pt x="174" y="72"/>
                </a:lnTo>
                <a:lnTo>
                  <a:pt x="170" y="70"/>
                </a:lnTo>
                <a:lnTo>
                  <a:pt x="164" y="68"/>
                </a:lnTo>
                <a:lnTo>
                  <a:pt x="164" y="68"/>
                </a:lnTo>
                <a:lnTo>
                  <a:pt x="154" y="64"/>
                </a:lnTo>
                <a:lnTo>
                  <a:pt x="154" y="62"/>
                </a:lnTo>
                <a:lnTo>
                  <a:pt x="154" y="62"/>
                </a:lnTo>
                <a:lnTo>
                  <a:pt x="148" y="56"/>
                </a:lnTo>
                <a:lnTo>
                  <a:pt x="148" y="56"/>
                </a:lnTo>
                <a:lnTo>
                  <a:pt x="148" y="54"/>
                </a:lnTo>
                <a:lnTo>
                  <a:pt x="146" y="54"/>
                </a:lnTo>
                <a:lnTo>
                  <a:pt x="146" y="54"/>
                </a:lnTo>
                <a:lnTo>
                  <a:pt x="142" y="56"/>
                </a:lnTo>
                <a:lnTo>
                  <a:pt x="142" y="56"/>
                </a:lnTo>
                <a:lnTo>
                  <a:pt x="138" y="56"/>
                </a:lnTo>
                <a:lnTo>
                  <a:pt x="138" y="56"/>
                </a:lnTo>
                <a:lnTo>
                  <a:pt x="136" y="56"/>
                </a:lnTo>
                <a:lnTo>
                  <a:pt x="136" y="56"/>
                </a:lnTo>
                <a:lnTo>
                  <a:pt x="130" y="50"/>
                </a:lnTo>
                <a:lnTo>
                  <a:pt x="130" y="50"/>
                </a:lnTo>
                <a:lnTo>
                  <a:pt x="128" y="50"/>
                </a:lnTo>
                <a:lnTo>
                  <a:pt x="128" y="50"/>
                </a:lnTo>
                <a:lnTo>
                  <a:pt x="126" y="50"/>
                </a:lnTo>
                <a:lnTo>
                  <a:pt x="126" y="50"/>
                </a:lnTo>
                <a:lnTo>
                  <a:pt x="124" y="50"/>
                </a:lnTo>
                <a:lnTo>
                  <a:pt x="124" y="50"/>
                </a:lnTo>
                <a:lnTo>
                  <a:pt x="120" y="46"/>
                </a:lnTo>
                <a:lnTo>
                  <a:pt x="120" y="46"/>
                </a:lnTo>
                <a:lnTo>
                  <a:pt x="118" y="44"/>
                </a:lnTo>
                <a:lnTo>
                  <a:pt x="118" y="44"/>
                </a:lnTo>
                <a:lnTo>
                  <a:pt x="118" y="42"/>
                </a:lnTo>
                <a:lnTo>
                  <a:pt x="118" y="42"/>
                </a:lnTo>
                <a:lnTo>
                  <a:pt x="116" y="38"/>
                </a:lnTo>
                <a:lnTo>
                  <a:pt x="116" y="38"/>
                </a:lnTo>
                <a:lnTo>
                  <a:pt x="114" y="34"/>
                </a:lnTo>
                <a:lnTo>
                  <a:pt x="114" y="34"/>
                </a:lnTo>
                <a:lnTo>
                  <a:pt x="112" y="30"/>
                </a:lnTo>
                <a:lnTo>
                  <a:pt x="112" y="30"/>
                </a:lnTo>
                <a:lnTo>
                  <a:pt x="112" y="28"/>
                </a:lnTo>
                <a:lnTo>
                  <a:pt x="112" y="28"/>
                </a:lnTo>
                <a:lnTo>
                  <a:pt x="112" y="26"/>
                </a:lnTo>
                <a:lnTo>
                  <a:pt x="112" y="26"/>
                </a:lnTo>
                <a:lnTo>
                  <a:pt x="110" y="26"/>
                </a:lnTo>
                <a:lnTo>
                  <a:pt x="110" y="26"/>
                </a:lnTo>
                <a:lnTo>
                  <a:pt x="110" y="24"/>
                </a:lnTo>
                <a:lnTo>
                  <a:pt x="110" y="24"/>
                </a:lnTo>
                <a:lnTo>
                  <a:pt x="108" y="22"/>
                </a:lnTo>
                <a:lnTo>
                  <a:pt x="108" y="22"/>
                </a:lnTo>
                <a:lnTo>
                  <a:pt x="108" y="20"/>
                </a:lnTo>
                <a:lnTo>
                  <a:pt x="108" y="20"/>
                </a:lnTo>
                <a:lnTo>
                  <a:pt x="108" y="20"/>
                </a:lnTo>
                <a:lnTo>
                  <a:pt x="108" y="20"/>
                </a:lnTo>
                <a:lnTo>
                  <a:pt x="108" y="20"/>
                </a:lnTo>
                <a:lnTo>
                  <a:pt x="108" y="18"/>
                </a:lnTo>
                <a:lnTo>
                  <a:pt x="108" y="18"/>
                </a:lnTo>
                <a:lnTo>
                  <a:pt x="108" y="18"/>
                </a:lnTo>
                <a:lnTo>
                  <a:pt x="108" y="18"/>
                </a:lnTo>
                <a:lnTo>
                  <a:pt x="106" y="18"/>
                </a:lnTo>
                <a:lnTo>
                  <a:pt x="106" y="18"/>
                </a:lnTo>
                <a:lnTo>
                  <a:pt x="104" y="16"/>
                </a:lnTo>
                <a:lnTo>
                  <a:pt x="104" y="16"/>
                </a:lnTo>
                <a:lnTo>
                  <a:pt x="100" y="12"/>
                </a:lnTo>
                <a:lnTo>
                  <a:pt x="100" y="12"/>
                </a:lnTo>
                <a:lnTo>
                  <a:pt x="96" y="8"/>
                </a:lnTo>
                <a:lnTo>
                  <a:pt x="96" y="8"/>
                </a:lnTo>
                <a:lnTo>
                  <a:pt x="94" y="8"/>
                </a:lnTo>
                <a:lnTo>
                  <a:pt x="94" y="8"/>
                </a:lnTo>
                <a:lnTo>
                  <a:pt x="82" y="2"/>
                </a:lnTo>
                <a:lnTo>
                  <a:pt x="82" y="2"/>
                </a:lnTo>
                <a:lnTo>
                  <a:pt x="78" y="0"/>
                </a:lnTo>
                <a:lnTo>
                  <a:pt x="72" y="0"/>
                </a:lnTo>
                <a:lnTo>
                  <a:pt x="72" y="0"/>
                </a:lnTo>
                <a:lnTo>
                  <a:pt x="68" y="2"/>
                </a:lnTo>
                <a:lnTo>
                  <a:pt x="66" y="2"/>
                </a:lnTo>
                <a:lnTo>
                  <a:pt x="66" y="2"/>
                </a:lnTo>
                <a:lnTo>
                  <a:pt x="62" y="4"/>
                </a:lnTo>
                <a:lnTo>
                  <a:pt x="62" y="4"/>
                </a:lnTo>
                <a:lnTo>
                  <a:pt x="60" y="6"/>
                </a:lnTo>
                <a:lnTo>
                  <a:pt x="60" y="6"/>
                </a:lnTo>
                <a:lnTo>
                  <a:pt x="58" y="6"/>
                </a:lnTo>
                <a:lnTo>
                  <a:pt x="58" y="6"/>
                </a:lnTo>
                <a:lnTo>
                  <a:pt x="56" y="6"/>
                </a:lnTo>
                <a:lnTo>
                  <a:pt x="56" y="6"/>
                </a:lnTo>
                <a:lnTo>
                  <a:pt x="58" y="8"/>
                </a:lnTo>
                <a:lnTo>
                  <a:pt x="58" y="8"/>
                </a:lnTo>
                <a:lnTo>
                  <a:pt x="58" y="8"/>
                </a:lnTo>
                <a:lnTo>
                  <a:pt x="58" y="8"/>
                </a:lnTo>
                <a:lnTo>
                  <a:pt x="58" y="10"/>
                </a:lnTo>
                <a:lnTo>
                  <a:pt x="58" y="10"/>
                </a:lnTo>
                <a:lnTo>
                  <a:pt x="56" y="10"/>
                </a:lnTo>
                <a:lnTo>
                  <a:pt x="56" y="10"/>
                </a:lnTo>
                <a:lnTo>
                  <a:pt x="56" y="8"/>
                </a:lnTo>
                <a:lnTo>
                  <a:pt x="56" y="8"/>
                </a:lnTo>
                <a:lnTo>
                  <a:pt x="56" y="6"/>
                </a:lnTo>
                <a:lnTo>
                  <a:pt x="56" y="6"/>
                </a:lnTo>
                <a:lnTo>
                  <a:pt x="56" y="4"/>
                </a:lnTo>
                <a:lnTo>
                  <a:pt x="56" y="4"/>
                </a:lnTo>
                <a:lnTo>
                  <a:pt x="54" y="6"/>
                </a:lnTo>
                <a:lnTo>
                  <a:pt x="54" y="6"/>
                </a:lnTo>
                <a:lnTo>
                  <a:pt x="54" y="8"/>
                </a:lnTo>
                <a:lnTo>
                  <a:pt x="54" y="8"/>
                </a:lnTo>
                <a:lnTo>
                  <a:pt x="56" y="10"/>
                </a:lnTo>
                <a:lnTo>
                  <a:pt x="56" y="10"/>
                </a:lnTo>
                <a:lnTo>
                  <a:pt x="56" y="12"/>
                </a:lnTo>
                <a:lnTo>
                  <a:pt x="56" y="12"/>
                </a:lnTo>
                <a:lnTo>
                  <a:pt x="54" y="12"/>
                </a:lnTo>
                <a:lnTo>
                  <a:pt x="54" y="12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4" y="14"/>
                </a:lnTo>
                <a:lnTo>
                  <a:pt x="44" y="14"/>
                </a:lnTo>
                <a:lnTo>
                  <a:pt x="44" y="16"/>
                </a:lnTo>
                <a:lnTo>
                  <a:pt x="44" y="16"/>
                </a:lnTo>
                <a:lnTo>
                  <a:pt x="46" y="16"/>
                </a:lnTo>
                <a:lnTo>
                  <a:pt x="46" y="16"/>
                </a:lnTo>
                <a:lnTo>
                  <a:pt x="46" y="18"/>
                </a:lnTo>
                <a:lnTo>
                  <a:pt x="46" y="18"/>
                </a:lnTo>
                <a:lnTo>
                  <a:pt x="44" y="18"/>
                </a:lnTo>
                <a:lnTo>
                  <a:pt x="44" y="18"/>
                </a:lnTo>
                <a:lnTo>
                  <a:pt x="42" y="20"/>
                </a:lnTo>
                <a:lnTo>
                  <a:pt x="42" y="20"/>
                </a:lnTo>
                <a:lnTo>
                  <a:pt x="40" y="20"/>
                </a:lnTo>
                <a:lnTo>
                  <a:pt x="40" y="20"/>
                </a:lnTo>
                <a:lnTo>
                  <a:pt x="40" y="22"/>
                </a:lnTo>
                <a:lnTo>
                  <a:pt x="40" y="22"/>
                </a:lnTo>
                <a:lnTo>
                  <a:pt x="40" y="22"/>
                </a:lnTo>
                <a:lnTo>
                  <a:pt x="40" y="22"/>
                </a:lnTo>
                <a:lnTo>
                  <a:pt x="38" y="24"/>
                </a:lnTo>
                <a:lnTo>
                  <a:pt x="38" y="24"/>
                </a:lnTo>
                <a:lnTo>
                  <a:pt x="38" y="26"/>
                </a:lnTo>
                <a:lnTo>
                  <a:pt x="38" y="26"/>
                </a:lnTo>
                <a:lnTo>
                  <a:pt x="38" y="28"/>
                </a:lnTo>
                <a:lnTo>
                  <a:pt x="38" y="28"/>
                </a:lnTo>
                <a:lnTo>
                  <a:pt x="36" y="30"/>
                </a:lnTo>
                <a:lnTo>
                  <a:pt x="36" y="30"/>
                </a:lnTo>
                <a:lnTo>
                  <a:pt x="36" y="32"/>
                </a:lnTo>
                <a:lnTo>
                  <a:pt x="36" y="32"/>
                </a:lnTo>
                <a:lnTo>
                  <a:pt x="36" y="34"/>
                </a:lnTo>
                <a:lnTo>
                  <a:pt x="36" y="34"/>
                </a:lnTo>
                <a:lnTo>
                  <a:pt x="34" y="36"/>
                </a:lnTo>
                <a:lnTo>
                  <a:pt x="34" y="36"/>
                </a:lnTo>
                <a:lnTo>
                  <a:pt x="34" y="38"/>
                </a:lnTo>
                <a:lnTo>
                  <a:pt x="34" y="38"/>
                </a:lnTo>
                <a:lnTo>
                  <a:pt x="34" y="40"/>
                </a:lnTo>
                <a:lnTo>
                  <a:pt x="34" y="40"/>
                </a:lnTo>
                <a:lnTo>
                  <a:pt x="34" y="42"/>
                </a:lnTo>
                <a:lnTo>
                  <a:pt x="34" y="42"/>
                </a:lnTo>
                <a:lnTo>
                  <a:pt x="34" y="42"/>
                </a:lnTo>
                <a:lnTo>
                  <a:pt x="34" y="42"/>
                </a:lnTo>
                <a:lnTo>
                  <a:pt x="32" y="42"/>
                </a:lnTo>
                <a:lnTo>
                  <a:pt x="32" y="42"/>
                </a:lnTo>
                <a:lnTo>
                  <a:pt x="32" y="40"/>
                </a:lnTo>
                <a:lnTo>
                  <a:pt x="32" y="40"/>
                </a:lnTo>
                <a:lnTo>
                  <a:pt x="32" y="38"/>
                </a:lnTo>
                <a:lnTo>
                  <a:pt x="32" y="38"/>
                </a:lnTo>
                <a:lnTo>
                  <a:pt x="32" y="36"/>
                </a:lnTo>
                <a:lnTo>
                  <a:pt x="32" y="36"/>
                </a:lnTo>
                <a:lnTo>
                  <a:pt x="32" y="38"/>
                </a:lnTo>
                <a:lnTo>
                  <a:pt x="32" y="38"/>
                </a:lnTo>
                <a:lnTo>
                  <a:pt x="32" y="42"/>
                </a:lnTo>
                <a:lnTo>
                  <a:pt x="32" y="42"/>
                </a:lnTo>
                <a:lnTo>
                  <a:pt x="32" y="42"/>
                </a:lnTo>
                <a:lnTo>
                  <a:pt x="32" y="44"/>
                </a:lnTo>
                <a:lnTo>
                  <a:pt x="32" y="44"/>
                </a:lnTo>
                <a:lnTo>
                  <a:pt x="30" y="48"/>
                </a:lnTo>
                <a:lnTo>
                  <a:pt x="30" y="48"/>
                </a:lnTo>
                <a:lnTo>
                  <a:pt x="32" y="52"/>
                </a:lnTo>
                <a:lnTo>
                  <a:pt x="32" y="52"/>
                </a:lnTo>
                <a:lnTo>
                  <a:pt x="34" y="52"/>
                </a:lnTo>
                <a:lnTo>
                  <a:pt x="34" y="52"/>
                </a:lnTo>
                <a:lnTo>
                  <a:pt x="38" y="52"/>
                </a:lnTo>
                <a:lnTo>
                  <a:pt x="38" y="52"/>
                </a:lnTo>
                <a:lnTo>
                  <a:pt x="40" y="50"/>
                </a:lnTo>
                <a:lnTo>
                  <a:pt x="40" y="50"/>
                </a:lnTo>
                <a:lnTo>
                  <a:pt x="40" y="52"/>
                </a:lnTo>
                <a:lnTo>
                  <a:pt x="40" y="52"/>
                </a:lnTo>
                <a:lnTo>
                  <a:pt x="38" y="54"/>
                </a:lnTo>
                <a:lnTo>
                  <a:pt x="38" y="54"/>
                </a:lnTo>
                <a:lnTo>
                  <a:pt x="36" y="54"/>
                </a:lnTo>
                <a:lnTo>
                  <a:pt x="36" y="54"/>
                </a:lnTo>
                <a:lnTo>
                  <a:pt x="36" y="54"/>
                </a:lnTo>
                <a:lnTo>
                  <a:pt x="36" y="54"/>
                </a:lnTo>
                <a:lnTo>
                  <a:pt x="38" y="54"/>
                </a:lnTo>
                <a:lnTo>
                  <a:pt x="38" y="54"/>
                </a:lnTo>
                <a:lnTo>
                  <a:pt x="40" y="52"/>
                </a:lnTo>
                <a:lnTo>
                  <a:pt x="40" y="52"/>
                </a:lnTo>
                <a:lnTo>
                  <a:pt x="40" y="52"/>
                </a:lnTo>
                <a:lnTo>
                  <a:pt x="40" y="52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0" y="54"/>
                </a:lnTo>
                <a:lnTo>
                  <a:pt x="42" y="52"/>
                </a:lnTo>
                <a:lnTo>
                  <a:pt x="42" y="52"/>
                </a:lnTo>
                <a:lnTo>
                  <a:pt x="42" y="52"/>
                </a:lnTo>
                <a:lnTo>
                  <a:pt x="42" y="52"/>
                </a:lnTo>
                <a:lnTo>
                  <a:pt x="44" y="50"/>
                </a:lnTo>
                <a:lnTo>
                  <a:pt x="44" y="50"/>
                </a:lnTo>
                <a:lnTo>
                  <a:pt x="42" y="50"/>
                </a:lnTo>
                <a:lnTo>
                  <a:pt x="42" y="50"/>
                </a:lnTo>
                <a:lnTo>
                  <a:pt x="42" y="52"/>
                </a:lnTo>
                <a:lnTo>
                  <a:pt x="42" y="52"/>
                </a:lnTo>
                <a:lnTo>
                  <a:pt x="42" y="54"/>
                </a:lnTo>
                <a:lnTo>
                  <a:pt x="42" y="54"/>
                </a:lnTo>
                <a:lnTo>
                  <a:pt x="42" y="52"/>
                </a:lnTo>
                <a:lnTo>
                  <a:pt x="42" y="52"/>
                </a:lnTo>
                <a:lnTo>
                  <a:pt x="44" y="50"/>
                </a:lnTo>
                <a:lnTo>
                  <a:pt x="44" y="50"/>
                </a:lnTo>
                <a:lnTo>
                  <a:pt x="44" y="50"/>
                </a:lnTo>
                <a:lnTo>
                  <a:pt x="44" y="50"/>
                </a:lnTo>
                <a:lnTo>
                  <a:pt x="46" y="52"/>
                </a:lnTo>
                <a:lnTo>
                  <a:pt x="46" y="52"/>
                </a:lnTo>
                <a:lnTo>
                  <a:pt x="46" y="56"/>
                </a:lnTo>
                <a:lnTo>
                  <a:pt x="46" y="56"/>
                </a:lnTo>
                <a:lnTo>
                  <a:pt x="50" y="60"/>
                </a:lnTo>
                <a:lnTo>
                  <a:pt x="50" y="60"/>
                </a:lnTo>
                <a:lnTo>
                  <a:pt x="52" y="64"/>
                </a:lnTo>
                <a:lnTo>
                  <a:pt x="52" y="64"/>
                </a:lnTo>
                <a:lnTo>
                  <a:pt x="54" y="66"/>
                </a:lnTo>
                <a:lnTo>
                  <a:pt x="54" y="66"/>
                </a:lnTo>
                <a:lnTo>
                  <a:pt x="54" y="66"/>
                </a:lnTo>
                <a:lnTo>
                  <a:pt x="58" y="66"/>
                </a:lnTo>
                <a:lnTo>
                  <a:pt x="58" y="66"/>
                </a:lnTo>
                <a:lnTo>
                  <a:pt x="60" y="68"/>
                </a:lnTo>
                <a:lnTo>
                  <a:pt x="60" y="74"/>
                </a:lnTo>
                <a:lnTo>
                  <a:pt x="60" y="74"/>
                </a:lnTo>
                <a:lnTo>
                  <a:pt x="62" y="80"/>
                </a:lnTo>
                <a:lnTo>
                  <a:pt x="62" y="82"/>
                </a:lnTo>
                <a:lnTo>
                  <a:pt x="62" y="82"/>
                </a:lnTo>
                <a:lnTo>
                  <a:pt x="64" y="84"/>
                </a:lnTo>
                <a:lnTo>
                  <a:pt x="64" y="84"/>
                </a:lnTo>
                <a:lnTo>
                  <a:pt x="68" y="84"/>
                </a:lnTo>
                <a:lnTo>
                  <a:pt x="70" y="82"/>
                </a:lnTo>
                <a:lnTo>
                  <a:pt x="70" y="82"/>
                </a:lnTo>
                <a:lnTo>
                  <a:pt x="72" y="82"/>
                </a:lnTo>
                <a:lnTo>
                  <a:pt x="72" y="82"/>
                </a:lnTo>
                <a:lnTo>
                  <a:pt x="72" y="82"/>
                </a:lnTo>
                <a:lnTo>
                  <a:pt x="72" y="82"/>
                </a:lnTo>
                <a:lnTo>
                  <a:pt x="74" y="84"/>
                </a:lnTo>
                <a:lnTo>
                  <a:pt x="74" y="84"/>
                </a:lnTo>
                <a:lnTo>
                  <a:pt x="76" y="82"/>
                </a:lnTo>
                <a:lnTo>
                  <a:pt x="76" y="82"/>
                </a:lnTo>
                <a:lnTo>
                  <a:pt x="78" y="82"/>
                </a:lnTo>
                <a:lnTo>
                  <a:pt x="78" y="82"/>
                </a:lnTo>
                <a:lnTo>
                  <a:pt x="78" y="84"/>
                </a:lnTo>
                <a:lnTo>
                  <a:pt x="78" y="84"/>
                </a:lnTo>
                <a:lnTo>
                  <a:pt x="78" y="84"/>
                </a:lnTo>
                <a:lnTo>
                  <a:pt x="78" y="84"/>
                </a:lnTo>
                <a:lnTo>
                  <a:pt x="78" y="86"/>
                </a:lnTo>
                <a:lnTo>
                  <a:pt x="78" y="86"/>
                </a:lnTo>
                <a:lnTo>
                  <a:pt x="80" y="88"/>
                </a:lnTo>
                <a:lnTo>
                  <a:pt x="80" y="88"/>
                </a:lnTo>
                <a:lnTo>
                  <a:pt x="82" y="88"/>
                </a:lnTo>
                <a:lnTo>
                  <a:pt x="82" y="88"/>
                </a:lnTo>
                <a:lnTo>
                  <a:pt x="84" y="92"/>
                </a:lnTo>
                <a:lnTo>
                  <a:pt x="84" y="92"/>
                </a:lnTo>
                <a:lnTo>
                  <a:pt x="86" y="94"/>
                </a:lnTo>
                <a:lnTo>
                  <a:pt x="86" y="94"/>
                </a:lnTo>
                <a:lnTo>
                  <a:pt x="88" y="94"/>
                </a:lnTo>
                <a:lnTo>
                  <a:pt x="90" y="94"/>
                </a:lnTo>
                <a:lnTo>
                  <a:pt x="90" y="94"/>
                </a:lnTo>
                <a:lnTo>
                  <a:pt x="94" y="92"/>
                </a:lnTo>
                <a:lnTo>
                  <a:pt x="94" y="92"/>
                </a:lnTo>
                <a:lnTo>
                  <a:pt x="98" y="90"/>
                </a:lnTo>
                <a:lnTo>
                  <a:pt x="98" y="90"/>
                </a:lnTo>
                <a:lnTo>
                  <a:pt x="100" y="86"/>
                </a:lnTo>
                <a:lnTo>
                  <a:pt x="100" y="86"/>
                </a:lnTo>
                <a:lnTo>
                  <a:pt x="102" y="86"/>
                </a:lnTo>
                <a:lnTo>
                  <a:pt x="102" y="86"/>
                </a:lnTo>
                <a:lnTo>
                  <a:pt x="100" y="88"/>
                </a:lnTo>
                <a:lnTo>
                  <a:pt x="100" y="88"/>
                </a:lnTo>
                <a:lnTo>
                  <a:pt x="100" y="90"/>
                </a:lnTo>
                <a:lnTo>
                  <a:pt x="100" y="90"/>
                </a:lnTo>
                <a:lnTo>
                  <a:pt x="94" y="104"/>
                </a:lnTo>
                <a:lnTo>
                  <a:pt x="94" y="104"/>
                </a:lnTo>
                <a:lnTo>
                  <a:pt x="88" y="120"/>
                </a:lnTo>
                <a:lnTo>
                  <a:pt x="88" y="120"/>
                </a:lnTo>
                <a:lnTo>
                  <a:pt x="86" y="128"/>
                </a:lnTo>
                <a:lnTo>
                  <a:pt x="86" y="128"/>
                </a:lnTo>
                <a:lnTo>
                  <a:pt x="84" y="134"/>
                </a:lnTo>
                <a:lnTo>
                  <a:pt x="84" y="134"/>
                </a:lnTo>
                <a:lnTo>
                  <a:pt x="78" y="130"/>
                </a:lnTo>
                <a:lnTo>
                  <a:pt x="78" y="130"/>
                </a:lnTo>
                <a:lnTo>
                  <a:pt x="66" y="124"/>
                </a:lnTo>
                <a:lnTo>
                  <a:pt x="66" y="124"/>
                </a:lnTo>
                <a:lnTo>
                  <a:pt x="58" y="122"/>
                </a:lnTo>
                <a:lnTo>
                  <a:pt x="58" y="122"/>
                </a:lnTo>
                <a:lnTo>
                  <a:pt x="58" y="122"/>
                </a:lnTo>
                <a:lnTo>
                  <a:pt x="56" y="122"/>
                </a:lnTo>
                <a:lnTo>
                  <a:pt x="56" y="122"/>
                </a:lnTo>
                <a:lnTo>
                  <a:pt x="56" y="124"/>
                </a:lnTo>
                <a:lnTo>
                  <a:pt x="56" y="124"/>
                </a:lnTo>
                <a:lnTo>
                  <a:pt x="60" y="128"/>
                </a:lnTo>
                <a:lnTo>
                  <a:pt x="60" y="128"/>
                </a:lnTo>
                <a:lnTo>
                  <a:pt x="68" y="132"/>
                </a:lnTo>
                <a:lnTo>
                  <a:pt x="68" y="132"/>
                </a:lnTo>
                <a:lnTo>
                  <a:pt x="74" y="136"/>
                </a:lnTo>
                <a:lnTo>
                  <a:pt x="74" y="136"/>
                </a:lnTo>
                <a:lnTo>
                  <a:pt x="76" y="138"/>
                </a:lnTo>
                <a:lnTo>
                  <a:pt x="76" y="138"/>
                </a:lnTo>
                <a:lnTo>
                  <a:pt x="74" y="142"/>
                </a:lnTo>
                <a:lnTo>
                  <a:pt x="74" y="142"/>
                </a:lnTo>
                <a:lnTo>
                  <a:pt x="64" y="138"/>
                </a:lnTo>
                <a:lnTo>
                  <a:pt x="64" y="138"/>
                </a:lnTo>
                <a:lnTo>
                  <a:pt x="50" y="134"/>
                </a:lnTo>
                <a:lnTo>
                  <a:pt x="50" y="134"/>
                </a:lnTo>
                <a:lnTo>
                  <a:pt x="48" y="134"/>
                </a:lnTo>
                <a:lnTo>
                  <a:pt x="46" y="134"/>
                </a:lnTo>
                <a:lnTo>
                  <a:pt x="46" y="134"/>
                </a:lnTo>
                <a:lnTo>
                  <a:pt x="46" y="136"/>
                </a:lnTo>
                <a:lnTo>
                  <a:pt x="46" y="138"/>
                </a:lnTo>
                <a:lnTo>
                  <a:pt x="46" y="138"/>
                </a:lnTo>
                <a:lnTo>
                  <a:pt x="52" y="140"/>
                </a:lnTo>
                <a:lnTo>
                  <a:pt x="52" y="140"/>
                </a:lnTo>
                <a:lnTo>
                  <a:pt x="62" y="144"/>
                </a:lnTo>
                <a:lnTo>
                  <a:pt x="62" y="144"/>
                </a:lnTo>
                <a:lnTo>
                  <a:pt x="70" y="148"/>
                </a:lnTo>
                <a:lnTo>
                  <a:pt x="70" y="148"/>
                </a:lnTo>
                <a:lnTo>
                  <a:pt x="72" y="148"/>
                </a:lnTo>
                <a:lnTo>
                  <a:pt x="70" y="148"/>
                </a:lnTo>
                <a:lnTo>
                  <a:pt x="70" y="148"/>
                </a:lnTo>
                <a:lnTo>
                  <a:pt x="64" y="148"/>
                </a:lnTo>
                <a:lnTo>
                  <a:pt x="64" y="148"/>
                </a:lnTo>
                <a:lnTo>
                  <a:pt x="52" y="146"/>
                </a:lnTo>
                <a:lnTo>
                  <a:pt x="52" y="146"/>
                </a:lnTo>
                <a:lnTo>
                  <a:pt x="46" y="144"/>
                </a:lnTo>
                <a:lnTo>
                  <a:pt x="46" y="144"/>
                </a:lnTo>
                <a:lnTo>
                  <a:pt x="46" y="146"/>
                </a:lnTo>
                <a:lnTo>
                  <a:pt x="44" y="146"/>
                </a:lnTo>
                <a:lnTo>
                  <a:pt x="40" y="142"/>
                </a:lnTo>
                <a:lnTo>
                  <a:pt x="40" y="142"/>
                </a:lnTo>
                <a:lnTo>
                  <a:pt x="40" y="140"/>
                </a:lnTo>
                <a:lnTo>
                  <a:pt x="40" y="140"/>
                </a:lnTo>
                <a:lnTo>
                  <a:pt x="40" y="130"/>
                </a:lnTo>
                <a:lnTo>
                  <a:pt x="40" y="130"/>
                </a:lnTo>
                <a:lnTo>
                  <a:pt x="42" y="122"/>
                </a:lnTo>
                <a:lnTo>
                  <a:pt x="42" y="122"/>
                </a:lnTo>
                <a:lnTo>
                  <a:pt x="44" y="114"/>
                </a:lnTo>
                <a:lnTo>
                  <a:pt x="44" y="114"/>
                </a:lnTo>
                <a:lnTo>
                  <a:pt x="46" y="110"/>
                </a:lnTo>
                <a:lnTo>
                  <a:pt x="44" y="108"/>
                </a:lnTo>
                <a:lnTo>
                  <a:pt x="44" y="108"/>
                </a:lnTo>
                <a:lnTo>
                  <a:pt x="42" y="108"/>
                </a:lnTo>
                <a:lnTo>
                  <a:pt x="40" y="112"/>
                </a:lnTo>
                <a:lnTo>
                  <a:pt x="40" y="112"/>
                </a:lnTo>
                <a:lnTo>
                  <a:pt x="36" y="116"/>
                </a:lnTo>
                <a:lnTo>
                  <a:pt x="36" y="120"/>
                </a:lnTo>
                <a:lnTo>
                  <a:pt x="36" y="120"/>
                </a:lnTo>
                <a:lnTo>
                  <a:pt x="34" y="124"/>
                </a:lnTo>
                <a:lnTo>
                  <a:pt x="32" y="126"/>
                </a:lnTo>
                <a:lnTo>
                  <a:pt x="32" y="126"/>
                </a:lnTo>
                <a:lnTo>
                  <a:pt x="26" y="126"/>
                </a:lnTo>
                <a:lnTo>
                  <a:pt x="26" y="126"/>
                </a:lnTo>
                <a:lnTo>
                  <a:pt x="24" y="124"/>
                </a:lnTo>
                <a:lnTo>
                  <a:pt x="24" y="124"/>
                </a:lnTo>
                <a:lnTo>
                  <a:pt x="20" y="120"/>
                </a:lnTo>
                <a:lnTo>
                  <a:pt x="20" y="120"/>
                </a:lnTo>
                <a:lnTo>
                  <a:pt x="20" y="116"/>
                </a:lnTo>
                <a:lnTo>
                  <a:pt x="20" y="116"/>
                </a:lnTo>
                <a:lnTo>
                  <a:pt x="18" y="110"/>
                </a:lnTo>
                <a:lnTo>
                  <a:pt x="18" y="110"/>
                </a:lnTo>
                <a:lnTo>
                  <a:pt x="16" y="106"/>
                </a:lnTo>
                <a:lnTo>
                  <a:pt x="16" y="106"/>
                </a:lnTo>
                <a:lnTo>
                  <a:pt x="16" y="100"/>
                </a:lnTo>
                <a:lnTo>
                  <a:pt x="16" y="100"/>
                </a:lnTo>
                <a:lnTo>
                  <a:pt x="14" y="98"/>
                </a:lnTo>
                <a:lnTo>
                  <a:pt x="12" y="98"/>
                </a:lnTo>
                <a:lnTo>
                  <a:pt x="12" y="98"/>
                </a:lnTo>
                <a:lnTo>
                  <a:pt x="10" y="100"/>
                </a:lnTo>
                <a:lnTo>
                  <a:pt x="10" y="100"/>
                </a:lnTo>
                <a:lnTo>
                  <a:pt x="12" y="108"/>
                </a:lnTo>
                <a:lnTo>
                  <a:pt x="12" y="108"/>
                </a:lnTo>
                <a:lnTo>
                  <a:pt x="12" y="112"/>
                </a:lnTo>
                <a:lnTo>
                  <a:pt x="12" y="112"/>
                </a:lnTo>
                <a:lnTo>
                  <a:pt x="12" y="114"/>
                </a:lnTo>
                <a:lnTo>
                  <a:pt x="12" y="114"/>
                </a:lnTo>
                <a:lnTo>
                  <a:pt x="14" y="116"/>
                </a:lnTo>
                <a:lnTo>
                  <a:pt x="14" y="116"/>
                </a:lnTo>
                <a:lnTo>
                  <a:pt x="14" y="120"/>
                </a:lnTo>
                <a:lnTo>
                  <a:pt x="14" y="120"/>
                </a:lnTo>
                <a:lnTo>
                  <a:pt x="14" y="122"/>
                </a:lnTo>
                <a:lnTo>
                  <a:pt x="14" y="122"/>
                </a:lnTo>
                <a:lnTo>
                  <a:pt x="14" y="122"/>
                </a:lnTo>
                <a:lnTo>
                  <a:pt x="14" y="122"/>
                </a:lnTo>
                <a:lnTo>
                  <a:pt x="12" y="118"/>
                </a:lnTo>
                <a:lnTo>
                  <a:pt x="12" y="118"/>
                </a:lnTo>
                <a:lnTo>
                  <a:pt x="10" y="114"/>
                </a:lnTo>
                <a:lnTo>
                  <a:pt x="10" y="114"/>
                </a:lnTo>
                <a:lnTo>
                  <a:pt x="8" y="110"/>
                </a:lnTo>
                <a:lnTo>
                  <a:pt x="8" y="110"/>
                </a:lnTo>
                <a:lnTo>
                  <a:pt x="6" y="106"/>
                </a:lnTo>
                <a:lnTo>
                  <a:pt x="6" y="106"/>
                </a:lnTo>
                <a:lnTo>
                  <a:pt x="4" y="104"/>
                </a:lnTo>
                <a:lnTo>
                  <a:pt x="2" y="104"/>
                </a:lnTo>
                <a:lnTo>
                  <a:pt x="2" y="104"/>
                </a:lnTo>
                <a:lnTo>
                  <a:pt x="0" y="106"/>
                </a:lnTo>
                <a:lnTo>
                  <a:pt x="2" y="108"/>
                </a:lnTo>
                <a:lnTo>
                  <a:pt x="2" y="108"/>
                </a:lnTo>
                <a:lnTo>
                  <a:pt x="4" y="112"/>
                </a:lnTo>
                <a:lnTo>
                  <a:pt x="4" y="112"/>
                </a:lnTo>
                <a:lnTo>
                  <a:pt x="4" y="112"/>
                </a:lnTo>
                <a:lnTo>
                  <a:pt x="4" y="112"/>
                </a:lnTo>
                <a:lnTo>
                  <a:pt x="2" y="114"/>
                </a:lnTo>
                <a:lnTo>
                  <a:pt x="4" y="120"/>
                </a:lnTo>
                <a:lnTo>
                  <a:pt x="4" y="120"/>
                </a:lnTo>
                <a:lnTo>
                  <a:pt x="4" y="128"/>
                </a:lnTo>
                <a:lnTo>
                  <a:pt x="4" y="128"/>
                </a:lnTo>
                <a:lnTo>
                  <a:pt x="6" y="130"/>
                </a:lnTo>
                <a:lnTo>
                  <a:pt x="10" y="134"/>
                </a:lnTo>
                <a:lnTo>
                  <a:pt x="10" y="134"/>
                </a:lnTo>
                <a:lnTo>
                  <a:pt x="14" y="142"/>
                </a:lnTo>
                <a:lnTo>
                  <a:pt x="14" y="142"/>
                </a:lnTo>
                <a:lnTo>
                  <a:pt x="18" y="146"/>
                </a:lnTo>
                <a:lnTo>
                  <a:pt x="18" y="146"/>
                </a:lnTo>
                <a:lnTo>
                  <a:pt x="22" y="152"/>
                </a:lnTo>
                <a:lnTo>
                  <a:pt x="22" y="152"/>
                </a:lnTo>
                <a:lnTo>
                  <a:pt x="26" y="156"/>
                </a:lnTo>
                <a:lnTo>
                  <a:pt x="26" y="156"/>
                </a:lnTo>
                <a:lnTo>
                  <a:pt x="28" y="158"/>
                </a:lnTo>
                <a:lnTo>
                  <a:pt x="28" y="158"/>
                </a:lnTo>
                <a:lnTo>
                  <a:pt x="26" y="166"/>
                </a:lnTo>
                <a:lnTo>
                  <a:pt x="26" y="166"/>
                </a:lnTo>
                <a:lnTo>
                  <a:pt x="22" y="178"/>
                </a:lnTo>
                <a:lnTo>
                  <a:pt x="22" y="178"/>
                </a:lnTo>
                <a:lnTo>
                  <a:pt x="30" y="182"/>
                </a:lnTo>
                <a:lnTo>
                  <a:pt x="30" y="182"/>
                </a:lnTo>
                <a:lnTo>
                  <a:pt x="44" y="188"/>
                </a:lnTo>
                <a:lnTo>
                  <a:pt x="44" y="188"/>
                </a:lnTo>
                <a:lnTo>
                  <a:pt x="56" y="192"/>
                </a:lnTo>
                <a:lnTo>
                  <a:pt x="56" y="192"/>
                </a:lnTo>
                <a:lnTo>
                  <a:pt x="76" y="200"/>
                </a:lnTo>
                <a:lnTo>
                  <a:pt x="76" y="200"/>
                </a:lnTo>
                <a:lnTo>
                  <a:pt x="76" y="222"/>
                </a:lnTo>
                <a:lnTo>
                  <a:pt x="76" y="222"/>
                </a:lnTo>
                <a:lnTo>
                  <a:pt x="74" y="234"/>
                </a:lnTo>
                <a:lnTo>
                  <a:pt x="74" y="234"/>
                </a:lnTo>
                <a:lnTo>
                  <a:pt x="74" y="240"/>
                </a:lnTo>
                <a:lnTo>
                  <a:pt x="74" y="240"/>
                </a:lnTo>
                <a:lnTo>
                  <a:pt x="72" y="248"/>
                </a:lnTo>
                <a:lnTo>
                  <a:pt x="74" y="246"/>
                </a:lnTo>
                <a:lnTo>
                  <a:pt x="74" y="246"/>
                </a:lnTo>
                <a:lnTo>
                  <a:pt x="74" y="252"/>
                </a:lnTo>
                <a:lnTo>
                  <a:pt x="74" y="252"/>
                </a:lnTo>
                <a:lnTo>
                  <a:pt x="72" y="268"/>
                </a:lnTo>
                <a:lnTo>
                  <a:pt x="72" y="268"/>
                </a:lnTo>
                <a:lnTo>
                  <a:pt x="70" y="298"/>
                </a:lnTo>
                <a:lnTo>
                  <a:pt x="70" y="298"/>
                </a:lnTo>
                <a:lnTo>
                  <a:pt x="68" y="310"/>
                </a:lnTo>
                <a:lnTo>
                  <a:pt x="68" y="310"/>
                </a:lnTo>
                <a:lnTo>
                  <a:pt x="68" y="310"/>
                </a:lnTo>
                <a:lnTo>
                  <a:pt x="68" y="310"/>
                </a:lnTo>
                <a:lnTo>
                  <a:pt x="72" y="310"/>
                </a:lnTo>
                <a:lnTo>
                  <a:pt x="72" y="310"/>
                </a:lnTo>
                <a:lnTo>
                  <a:pt x="72" y="338"/>
                </a:lnTo>
                <a:lnTo>
                  <a:pt x="72" y="338"/>
                </a:lnTo>
                <a:lnTo>
                  <a:pt x="74" y="350"/>
                </a:lnTo>
                <a:lnTo>
                  <a:pt x="76" y="360"/>
                </a:lnTo>
                <a:lnTo>
                  <a:pt x="76" y="360"/>
                </a:lnTo>
                <a:lnTo>
                  <a:pt x="76" y="364"/>
                </a:lnTo>
                <a:lnTo>
                  <a:pt x="76" y="364"/>
                </a:lnTo>
                <a:lnTo>
                  <a:pt x="78" y="374"/>
                </a:lnTo>
                <a:lnTo>
                  <a:pt x="78" y="374"/>
                </a:lnTo>
                <a:lnTo>
                  <a:pt x="80" y="394"/>
                </a:lnTo>
                <a:lnTo>
                  <a:pt x="80" y="394"/>
                </a:lnTo>
                <a:lnTo>
                  <a:pt x="84" y="448"/>
                </a:lnTo>
                <a:lnTo>
                  <a:pt x="84" y="448"/>
                </a:lnTo>
                <a:lnTo>
                  <a:pt x="88" y="476"/>
                </a:lnTo>
                <a:lnTo>
                  <a:pt x="88" y="476"/>
                </a:lnTo>
                <a:lnTo>
                  <a:pt x="90" y="496"/>
                </a:lnTo>
                <a:lnTo>
                  <a:pt x="90" y="496"/>
                </a:lnTo>
                <a:lnTo>
                  <a:pt x="90" y="498"/>
                </a:lnTo>
                <a:lnTo>
                  <a:pt x="88" y="504"/>
                </a:lnTo>
                <a:lnTo>
                  <a:pt x="88" y="504"/>
                </a:lnTo>
                <a:lnTo>
                  <a:pt x="82" y="522"/>
                </a:lnTo>
                <a:lnTo>
                  <a:pt x="82" y="522"/>
                </a:lnTo>
                <a:lnTo>
                  <a:pt x="82" y="526"/>
                </a:lnTo>
                <a:lnTo>
                  <a:pt x="82" y="532"/>
                </a:lnTo>
                <a:lnTo>
                  <a:pt x="82" y="532"/>
                </a:lnTo>
                <a:lnTo>
                  <a:pt x="82" y="538"/>
                </a:lnTo>
                <a:lnTo>
                  <a:pt x="84" y="542"/>
                </a:lnTo>
                <a:lnTo>
                  <a:pt x="84" y="542"/>
                </a:lnTo>
                <a:lnTo>
                  <a:pt x="88" y="546"/>
                </a:lnTo>
                <a:lnTo>
                  <a:pt x="88" y="546"/>
                </a:lnTo>
                <a:lnTo>
                  <a:pt x="86" y="548"/>
                </a:lnTo>
                <a:lnTo>
                  <a:pt x="86" y="548"/>
                </a:lnTo>
                <a:lnTo>
                  <a:pt x="80" y="548"/>
                </a:lnTo>
                <a:lnTo>
                  <a:pt x="80" y="548"/>
                </a:lnTo>
                <a:lnTo>
                  <a:pt x="78" y="548"/>
                </a:lnTo>
                <a:lnTo>
                  <a:pt x="76" y="550"/>
                </a:lnTo>
                <a:lnTo>
                  <a:pt x="76" y="550"/>
                </a:lnTo>
                <a:lnTo>
                  <a:pt x="76" y="554"/>
                </a:lnTo>
                <a:lnTo>
                  <a:pt x="76" y="554"/>
                </a:lnTo>
                <a:lnTo>
                  <a:pt x="74" y="556"/>
                </a:lnTo>
                <a:lnTo>
                  <a:pt x="74" y="556"/>
                </a:lnTo>
                <a:lnTo>
                  <a:pt x="72" y="558"/>
                </a:lnTo>
                <a:lnTo>
                  <a:pt x="72" y="558"/>
                </a:lnTo>
                <a:lnTo>
                  <a:pt x="72" y="558"/>
                </a:lnTo>
                <a:lnTo>
                  <a:pt x="72" y="558"/>
                </a:lnTo>
                <a:lnTo>
                  <a:pt x="70" y="560"/>
                </a:lnTo>
                <a:lnTo>
                  <a:pt x="72" y="560"/>
                </a:lnTo>
                <a:lnTo>
                  <a:pt x="72" y="560"/>
                </a:lnTo>
                <a:lnTo>
                  <a:pt x="72" y="560"/>
                </a:lnTo>
                <a:lnTo>
                  <a:pt x="72" y="560"/>
                </a:lnTo>
                <a:lnTo>
                  <a:pt x="72" y="560"/>
                </a:lnTo>
                <a:lnTo>
                  <a:pt x="70" y="562"/>
                </a:lnTo>
                <a:lnTo>
                  <a:pt x="70" y="562"/>
                </a:lnTo>
                <a:lnTo>
                  <a:pt x="70" y="562"/>
                </a:lnTo>
                <a:lnTo>
                  <a:pt x="70" y="562"/>
                </a:lnTo>
                <a:lnTo>
                  <a:pt x="68" y="562"/>
                </a:lnTo>
                <a:lnTo>
                  <a:pt x="68" y="562"/>
                </a:lnTo>
                <a:lnTo>
                  <a:pt x="66" y="564"/>
                </a:lnTo>
                <a:lnTo>
                  <a:pt x="64" y="568"/>
                </a:lnTo>
                <a:lnTo>
                  <a:pt x="64" y="568"/>
                </a:lnTo>
                <a:lnTo>
                  <a:pt x="62" y="568"/>
                </a:lnTo>
                <a:lnTo>
                  <a:pt x="62" y="568"/>
                </a:lnTo>
                <a:lnTo>
                  <a:pt x="60" y="570"/>
                </a:lnTo>
                <a:lnTo>
                  <a:pt x="60" y="570"/>
                </a:lnTo>
                <a:lnTo>
                  <a:pt x="56" y="570"/>
                </a:lnTo>
                <a:lnTo>
                  <a:pt x="56" y="570"/>
                </a:lnTo>
                <a:lnTo>
                  <a:pt x="50" y="570"/>
                </a:lnTo>
                <a:lnTo>
                  <a:pt x="50" y="570"/>
                </a:lnTo>
                <a:lnTo>
                  <a:pt x="48" y="570"/>
                </a:lnTo>
                <a:lnTo>
                  <a:pt x="48" y="570"/>
                </a:lnTo>
                <a:lnTo>
                  <a:pt x="40" y="570"/>
                </a:lnTo>
                <a:lnTo>
                  <a:pt x="40" y="570"/>
                </a:lnTo>
                <a:lnTo>
                  <a:pt x="36" y="572"/>
                </a:lnTo>
                <a:lnTo>
                  <a:pt x="36" y="572"/>
                </a:lnTo>
                <a:lnTo>
                  <a:pt x="34" y="574"/>
                </a:lnTo>
                <a:lnTo>
                  <a:pt x="34" y="576"/>
                </a:lnTo>
                <a:lnTo>
                  <a:pt x="34" y="576"/>
                </a:lnTo>
                <a:lnTo>
                  <a:pt x="34" y="576"/>
                </a:lnTo>
                <a:lnTo>
                  <a:pt x="32" y="576"/>
                </a:lnTo>
                <a:lnTo>
                  <a:pt x="32" y="576"/>
                </a:lnTo>
                <a:lnTo>
                  <a:pt x="32" y="578"/>
                </a:lnTo>
                <a:lnTo>
                  <a:pt x="34" y="580"/>
                </a:lnTo>
                <a:lnTo>
                  <a:pt x="34" y="580"/>
                </a:lnTo>
                <a:lnTo>
                  <a:pt x="50" y="586"/>
                </a:lnTo>
                <a:lnTo>
                  <a:pt x="50" y="586"/>
                </a:lnTo>
                <a:lnTo>
                  <a:pt x="56" y="588"/>
                </a:lnTo>
                <a:lnTo>
                  <a:pt x="66" y="588"/>
                </a:lnTo>
                <a:lnTo>
                  <a:pt x="66" y="588"/>
                </a:lnTo>
                <a:lnTo>
                  <a:pt x="84" y="586"/>
                </a:lnTo>
                <a:lnTo>
                  <a:pt x="84" y="586"/>
                </a:lnTo>
                <a:lnTo>
                  <a:pt x="86" y="586"/>
                </a:lnTo>
                <a:lnTo>
                  <a:pt x="86" y="586"/>
                </a:lnTo>
                <a:lnTo>
                  <a:pt x="92" y="584"/>
                </a:lnTo>
                <a:lnTo>
                  <a:pt x="96" y="586"/>
                </a:lnTo>
                <a:lnTo>
                  <a:pt x="96" y="586"/>
                </a:lnTo>
                <a:lnTo>
                  <a:pt x="98" y="588"/>
                </a:lnTo>
                <a:lnTo>
                  <a:pt x="102" y="588"/>
                </a:lnTo>
                <a:lnTo>
                  <a:pt x="102" y="588"/>
                </a:lnTo>
                <a:lnTo>
                  <a:pt x="112" y="588"/>
                </a:lnTo>
                <a:lnTo>
                  <a:pt x="112" y="588"/>
                </a:lnTo>
                <a:lnTo>
                  <a:pt x="112" y="588"/>
                </a:lnTo>
                <a:lnTo>
                  <a:pt x="112" y="588"/>
                </a:lnTo>
                <a:lnTo>
                  <a:pt x="112" y="588"/>
                </a:lnTo>
                <a:lnTo>
                  <a:pt x="112" y="588"/>
                </a:lnTo>
                <a:lnTo>
                  <a:pt x="110" y="592"/>
                </a:lnTo>
                <a:lnTo>
                  <a:pt x="110" y="592"/>
                </a:lnTo>
                <a:lnTo>
                  <a:pt x="110" y="596"/>
                </a:lnTo>
                <a:lnTo>
                  <a:pt x="112" y="598"/>
                </a:lnTo>
                <a:lnTo>
                  <a:pt x="122" y="600"/>
                </a:lnTo>
                <a:lnTo>
                  <a:pt x="122" y="600"/>
                </a:lnTo>
                <a:lnTo>
                  <a:pt x="138" y="602"/>
                </a:lnTo>
                <a:lnTo>
                  <a:pt x="152" y="602"/>
                </a:lnTo>
                <a:lnTo>
                  <a:pt x="152" y="602"/>
                </a:lnTo>
                <a:lnTo>
                  <a:pt x="166" y="600"/>
                </a:lnTo>
                <a:lnTo>
                  <a:pt x="166" y="600"/>
                </a:lnTo>
                <a:lnTo>
                  <a:pt x="168" y="600"/>
                </a:lnTo>
                <a:lnTo>
                  <a:pt x="176" y="600"/>
                </a:lnTo>
                <a:lnTo>
                  <a:pt x="176" y="600"/>
                </a:lnTo>
                <a:lnTo>
                  <a:pt x="188" y="598"/>
                </a:lnTo>
                <a:lnTo>
                  <a:pt x="198" y="594"/>
                </a:lnTo>
                <a:lnTo>
                  <a:pt x="198" y="594"/>
                </a:lnTo>
                <a:lnTo>
                  <a:pt x="198" y="588"/>
                </a:lnTo>
                <a:lnTo>
                  <a:pt x="196" y="588"/>
                </a:lnTo>
                <a:lnTo>
                  <a:pt x="196" y="588"/>
                </a:lnTo>
                <a:lnTo>
                  <a:pt x="198" y="584"/>
                </a:lnTo>
                <a:lnTo>
                  <a:pt x="198" y="584"/>
                </a:lnTo>
                <a:lnTo>
                  <a:pt x="198" y="580"/>
                </a:lnTo>
                <a:lnTo>
                  <a:pt x="198" y="580"/>
                </a:lnTo>
                <a:close/>
                <a:moveTo>
                  <a:pt x="38" y="28"/>
                </a:moveTo>
                <a:lnTo>
                  <a:pt x="38" y="28"/>
                </a:lnTo>
                <a:lnTo>
                  <a:pt x="38" y="30"/>
                </a:lnTo>
                <a:lnTo>
                  <a:pt x="38" y="30"/>
                </a:lnTo>
                <a:lnTo>
                  <a:pt x="38" y="28"/>
                </a:lnTo>
                <a:close/>
                <a:moveTo>
                  <a:pt x="36" y="34"/>
                </a:moveTo>
                <a:lnTo>
                  <a:pt x="36" y="34"/>
                </a:lnTo>
                <a:lnTo>
                  <a:pt x="38" y="34"/>
                </a:lnTo>
                <a:lnTo>
                  <a:pt x="38" y="34"/>
                </a:lnTo>
                <a:lnTo>
                  <a:pt x="38" y="34"/>
                </a:lnTo>
                <a:lnTo>
                  <a:pt x="38" y="34"/>
                </a:lnTo>
                <a:lnTo>
                  <a:pt x="38" y="34"/>
                </a:lnTo>
                <a:lnTo>
                  <a:pt x="38" y="34"/>
                </a:lnTo>
                <a:lnTo>
                  <a:pt x="38" y="34"/>
                </a:lnTo>
                <a:lnTo>
                  <a:pt x="36" y="34"/>
                </a:lnTo>
                <a:lnTo>
                  <a:pt x="36" y="34"/>
                </a:lnTo>
                <a:close/>
                <a:moveTo>
                  <a:pt x="36" y="36"/>
                </a:moveTo>
                <a:lnTo>
                  <a:pt x="36" y="36"/>
                </a:lnTo>
                <a:lnTo>
                  <a:pt x="38" y="34"/>
                </a:lnTo>
                <a:lnTo>
                  <a:pt x="38" y="34"/>
                </a:lnTo>
                <a:lnTo>
                  <a:pt x="36" y="36"/>
                </a:lnTo>
                <a:lnTo>
                  <a:pt x="36" y="36"/>
                </a:lnTo>
                <a:lnTo>
                  <a:pt x="36" y="36"/>
                </a:lnTo>
                <a:lnTo>
                  <a:pt x="36" y="36"/>
                </a:lnTo>
                <a:lnTo>
                  <a:pt x="36" y="38"/>
                </a:lnTo>
                <a:lnTo>
                  <a:pt x="36" y="38"/>
                </a:lnTo>
                <a:lnTo>
                  <a:pt x="36" y="36"/>
                </a:lnTo>
                <a:lnTo>
                  <a:pt x="36" y="36"/>
                </a:lnTo>
                <a:close/>
                <a:moveTo>
                  <a:pt x="34" y="38"/>
                </a:moveTo>
                <a:lnTo>
                  <a:pt x="34" y="38"/>
                </a:lnTo>
                <a:lnTo>
                  <a:pt x="36" y="38"/>
                </a:lnTo>
                <a:lnTo>
                  <a:pt x="36" y="38"/>
                </a:lnTo>
                <a:lnTo>
                  <a:pt x="36" y="38"/>
                </a:lnTo>
                <a:lnTo>
                  <a:pt x="36" y="38"/>
                </a:lnTo>
                <a:lnTo>
                  <a:pt x="36" y="38"/>
                </a:lnTo>
                <a:lnTo>
                  <a:pt x="34" y="38"/>
                </a:lnTo>
                <a:lnTo>
                  <a:pt x="34" y="38"/>
                </a:lnTo>
                <a:close/>
                <a:moveTo>
                  <a:pt x="34" y="40"/>
                </a:moveTo>
                <a:lnTo>
                  <a:pt x="34" y="40"/>
                </a:lnTo>
                <a:lnTo>
                  <a:pt x="34" y="38"/>
                </a:lnTo>
                <a:lnTo>
                  <a:pt x="34" y="38"/>
                </a:lnTo>
                <a:lnTo>
                  <a:pt x="34" y="38"/>
                </a:lnTo>
                <a:lnTo>
                  <a:pt x="34" y="38"/>
                </a:lnTo>
                <a:lnTo>
                  <a:pt x="36" y="40"/>
                </a:lnTo>
                <a:lnTo>
                  <a:pt x="36" y="40"/>
                </a:lnTo>
                <a:lnTo>
                  <a:pt x="36" y="40"/>
                </a:lnTo>
                <a:lnTo>
                  <a:pt x="36" y="40"/>
                </a:lnTo>
                <a:lnTo>
                  <a:pt x="34" y="40"/>
                </a:lnTo>
                <a:lnTo>
                  <a:pt x="34" y="40"/>
                </a:lnTo>
                <a:close/>
                <a:moveTo>
                  <a:pt x="34" y="50"/>
                </a:moveTo>
                <a:lnTo>
                  <a:pt x="34" y="50"/>
                </a:lnTo>
                <a:lnTo>
                  <a:pt x="32" y="50"/>
                </a:lnTo>
                <a:lnTo>
                  <a:pt x="32" y="50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2" y="48"/>
                </a:lnTo>
                <a:lnTo>
                  <a:pt x="34" y="50"/>
                </a:lnTo>
                <a:lnTo>
                  <a:pt x="34" y="50"/>
                </a:lnTo>
                <a:lnTo>
                  <a:pt x="34" y="50"/>
                </a:lnTo>
                <a:lnTo>
                  <a:pt x="34" y="50"/>
                </a:lnTo>
                <a:close/>
                <a:moveTo>
                  <a:pt x="36" y="46"/>
                </a:moveTo>
                <a:lnTo>
                  <a:pt x="36" y="46"/>
                </a:lnTo>
                <a:lnTo>
                  <a:pt x="34" y="48"/>
                </a:lnTo>
                <a:lnTo>
                  <a:pt x="34" y="48"/>
                </a:lnTo>
                <a:lnTo>
                  <a:pt x="34" y="48"/>
                </a:lnTo>
                <a:lnTo>
                  <a:pt x="34" y="48"/>
                </a:lnTo>
                <a:lnTo>
                  <a:pt x="34" y="48"/>
                </a:lnTo>
                <a:lnTo>
                  <a:pt x="32" y="46"/>
                </a:lnTo>
                <a:lnTo>
                  <a:pt x="32" y="46"/>
                </a:lnTo>
                <a:lnTo>
                  <a:pt x="34" y="44"/>
                </a:lnTo>
                <a:lnTo>
                  <a:pt x="34" y="44"/>
                </a:lnTo>
                <a:lnTo>
                  <a:pt x="36" y="42"/>
                </a:lnTo>
                <a:lnTo>
                  <a:pt x="36" y="42"/>
                </a:lnTo>
                <a:lnTo>
                  <a:pt x="36" y="42"/>
                </a:lnTo>
                <a:lnTo>
                  <a:pt x="36" y="42"/>
                </a:lnTo>
                <a:lnTo>
                  <a:pt x="36" y="46"/>
                </a:lnTo>
                <a:lnTo>
                  <a:pt x="36" y="46"/>
                </a:lnTo>
                <a:close/>
                <a:moveTo>
                  <a:pt x="38" y="40"/>
                </a:moveTo>
                <a:lnTo>
                  <a:pt x="38" y="40"/>
                </a:lnTo>
                <a:lnTo>
                  <a:pt x="36" y="40"/>
                </a:lnTo>
                <a:lnTo>
                  <a:pt x="36" y="40"/>
                </a:lnTo>
                <a:lnTo>
                  <a:pt x="36" y="40"/>
                </a:lnTo>
                <a:lnTo>
                  <a:pt x="36" y="40"/>
                </a:lnTo>
                <a:lnTo>
                  <a:pt x="36" y="40"/>
                </a:lnTo>
                <a:lnTo>
                  <a:pt x="38" y="38"/>
                </a:lnTo>
                <a:lnTo>
                  <a:pt x="38" y="38"/>
                </a:lnTo>
                <a:lnTo>
                  <a:pt x="38" y="38"/>
                </a:lnTo>
                <a:lnTo>
                  <a:pt x="38" y="38"/>
                </a:lnTo>
                <a:lnTo>
                  <a:pt x="38" y="40"/>
                </a:lnTo>
                <a:lnTo>
                  <a:pt x="38" y="40"/>
                </a:lnTo>
                <a:close/>
                <a:moveTo>
                  <a:pt x="40" y="36"/>
                </a:moveTo>
                <a:lnTo>
                  <a:pt x="40" y="36"/>
                </a:lnTo>
                <a:lnTo>
                  <a:pt x="38" y="38"/>
                </a:lnTo>
                <a:lnTo>
                  <a:pt x="38" y="38"/>
                </a:lnTo>
                <a:lnTo>
                  <a:pt x="36" y="38"/>
                </a:lnTo>
                <a:lnTo>
                  <a:pt x="36" y="38"/>
                </a:lnTo>
                <a:lnTo>
                  <a:pt x="36" y="36"/>
                </a:lnTo>
                <a:lnTo>
                  <a:pt x="36" y="36"/>
                </a:lnTo>
                <a:lnTo>
                  <a:pt x="38" y="34"/>
                </a:lnTo>
                <a:lnTo>
                  <a:pt x="38" y="34"/>
                </a:lnTo>
                <a:lnTo>
                  <a:pt x="40" y="34"/>
                </a:lnTo>
                <a:lnTo>
                  <a:pt x="40" y="34"/>
                </a:lnTo>
                <a:lnTo>
                  <a:pt x="40" y="36"/>
                </a:lnTo>
                <a:lnTo>
                  <a:pt x="40" y="36"/>
                </a:lnTo>
                <a:close/>
                <a:moveTo>
                  <a:pt x="40" y="34"/>
                </a:moveTo>
                <a:lnTo>
                  <a:pt x="40" y="32"/>
                </a:lnTo>
                <a:lnTo>
                  <a:pt x="40" y="32"/>
                </a:lnTo>
                <a:lnTo>
                  <a:pt x="40" y="34"/>
                </a:lnTo>
                <a:lnTo>
                  <a:pt x="40" y="34"/>
                </a:lnTo>
                <a:close/>
                <a:moveTo>
                  <a:pt x="40" y="26"/>
                </a:moveTo>
                <a:lnTo>
                  <a:pt x="40" y="26"/>
                </a:lnTo>
                <a:lnTo>
                  <a:pt x="40" y="26"/>
                </a:lnTo>
                <a:lnTo>
                  <a:pt x="40" y="26"/>
                </a:lnTo>
                <a:lnTo>
                  <a:pt x="38" y="28"/>
                </a:lnTo>
                <a:lnTo>
                  <a:pt x="38" y="28"/>
                </a:lnTo>
                <a:lnTo>
                  <a:pt x="38" y="26"/>
                </a:lnTo>
                <a:lnTo>
                  <a:pt x="38" y="26"/>
                </a:lnTo>
                <a:lnTo>
                  <a:pt x="40" y="24"/>
                </a:lnTo>
                <a:lnTo>
                  <a:pt x="40" y="24"/>
                </a:lnTo>
                <a:lnTo>
                  <a:pt x="40" y="26"/>
                </a:lnTo>
                <a:lnTo>
                  <a:pt x="40" y="26"/>
                </a:lnTo>
                <a:close/>
                <a:moveTo>
                  <a:pt x="40" y="24"/>
                </a:moveTo>
                <a:lnTo>
                  <a:pt x="40" y="24"/>
                </a:lnTo>
                <a:lnTo>
                  <a:pt x="40" y="24"/>
                </a:lnTo>
                <a:lnTo>
                  <a:pt x="40" y="24"/>
                </a:lnTo>
                <a:lnTo>
                  <a:pt x="40" y="22"/>
                </a:lnTo>
                <a:lnTo>
                  <a:pt x="40" y="22"/>
                </a:lnTo>
                <a:lnTo>
                  <a:pt x="42" y="22"/>
                </a:lnTo>
                <a:lnTo>
                  <a:pt x="42" y="22"/>
                </a:lnTo>
                <a:lnTo>
                  <a:pt x="42" y="22"/>
                </a:lnTo>
                <a:lnTo>
                  <a:pt x="42" y="22"/>
                </a:lnTo>
                <a:lnTo>
                  <a:pt x="40" y="24"/>
                </a:lnTo>
                <a:lnTo>
                  <a:pt x="40" y="24"/>
                </a:lnTo>
                <a:close/>
                <a:moveTo>
                  <a:pt x="44" y="16"/>
                </a:moveTo>
                <a:lnTo>
                  <a:pt x="44" y="16"/>
                </a:lnTo>
                <a:lnTo>
                  <a:pt x="44" y="14"/>
                </a:lnTo>
                <a:lnTo>
                  <a:pt x="44" y="14"/>
                </a:lnTo>
                <a:lnTo>
                  <a:pt x="46" y="14"/>
                </a:lnTo>
                <a:lnTo>
                  <a:pt x="46" y="14"/>
                </a:lnTo>
                <a:lnTo>
                  <a:pt x="46" y="14"/>
                </a:lnTo>
                <a:lnTo>
                  <a:pt x="46" y="14"/>
                </a:lnTo>
                <a:lnTo>
                  <a:pt x="46" y="16"/>
                </a:lnTo>
                <a:lnTo>
                  <a:pt x="46" y="16"/>
                </a:lnTo>
                <a:lnTo>
                  <a:pt x="46" y="16"/>
                </a:lnTo>
                <a:lnTo>
                  <a:pt x="46" y="16"/>
                </a:lnTo>
                <a:lnTo>
                  <a:pt x="44" y="16"/>
                </a:lnTo>
                <a:lnTo>
                  <a:pt x="44" y="16"/>
                </a:lnTo>
                <a:close/>
                <a:moveTo>
                  <a:pt x="44" y="20"/>
                </a:moveTo>
                <a:lnTo>
                  <a:pt x="44" y="20"/>
                </a:lnTo>
                <a:lnTo>
                  <a:pt x="42" y="20"/>
                </a:lnTo>
                <a:lnTo>
                  <a:pt x="42" y="20"/>
                </a:lnTo>
                <a:lnTo>
                  <a:pt x="44" y="20"/>
                </a:lnTo>
                <a:lnTo>
                  <a:pt x="44" y="20"/>
                </a:lnTo>
                <a:lnTo>
                  <a:pt x="44" y="20"/>
                </a:lnTo>
                <a:lnTo>
                  <a:pt x="44" y="20"/>
                </a:lnTo>
                <a:close/>
                <a:moveTo>
                  <a:pt x="46" y="18"/>
                </a:moveTo>
                <a:lnTo>
                  <a:pt x="46" y="18"/>
                </a:lnTo>
                <a:lnTo>
                  <a:pt x="44" y="18"/>
                </a:lnTo>
                <a:lnTo>
                  <a:pt x="44" y="18"/>
                </a:lnTo>
                <a:lnTo>
                  <a:pt x="46" y="16"/>
                </a:lnTo>
                <a:lnTo>
                  <a:pt x="46" y="16"/>
                </a:lnTo>
                <a:lnTo>
                  <a:pt x="48" y="16"/>
                </a:lnTo>
                <a:lnTo>
                  <a:pt x="48" y="16"/>
                </a:lnTo>
                <a:lnTo>
                  <a:pt x="46" y="18"/>
                </a:lnTo>
                <a:lnTo>
                  <a:pt x="46" y="18"/>
                </a:lnTo>
                <a:close/>
                <a:moveTo>
                  <a:pt x="60" y="154"/>
                </a:moveTo>
                <a:lnTo>
                  <a:pt x="58" y="154"/>
                </a:lnTo>
                <a:lnTo>
                  <a:pt x="58" y="152"/>
                </a:lnTo>
                <a:lnTo>
                  <a:pt x="60" y="152"/>
                </a:lnTo>
                <a:lnTo>
                  <a:pt x="60" y="154"/>
                </a:lnTo>
                <a:close/>
                <a:moveTo>
                  <a:pt x="78" y="162"/>
                </a:moveTo>
                <a:lnTo>
                  <a:pt x="78" y="162"/>
                </a:lnTo>
                <a:lnTo>
                  <a:pt x="76" y="162"/>
                </a:lnTo>
                <a:lnTo>
                  <a:pt x="76" y="162"/>
                </a:lnTo>
                <a:lnTo>
                  <a:pt x="74" y="160"/>
                </a:lnTo>
                <a:lnTo>
                  <a:pt x="74" y="160"/>
                </a:lnTo>
                <a:lnTo>
                  <a:pt x="72" y="160"/>
                </a:lnTo>
                <a:lnTo>
                  <a:pt x="72" y="160"/>
                </a:lnTo>
                <a:lnTo>
                  <a:pt x="78" y="160"/>
                </a:lnTo>
                <a:lnTo>
                  <a:pt x="78" y="160"/>
                </a:lnTo>
                <a:lnTo>
                  <a:pt x="78" y="160"/>
                </a:lnTo>
                <a:lnTo>
                  <a:pt x="78" y="162"/>
                </a:lnTo>
                <a:close/>
                <a:moveTo>
                  <a:pt x="148" y="562"/>
                </a:moveTo>
                <a:lnTo>
                  <a:pt x="148" y="562"/>
                </a:lnTo>
                <a:lnTo>
                  <a:pt x="146" y="568"/>
                </a:lnTo>
                <a:lnTo>
                  <a:pt x="146" y="568"/>
                </a:lnTo>
                <a:lnTo>
                  <a:pt x="144" y="570"/>
                </a:lnTo>
                <a:lnTo>
                  <a:pt x="144" y="570"/>
                </a:lnTo>
                <a:lnTo>
                  <a:pt x="142" y="574"/>
                </a:lnTo>
                <a:lnTo>
                  <a:pt x="142" y="574"/>
                </a:lnTo>
                <a:lnTo>
                  <a:pt x="138" y="576"/>
                </a:lnTo>
                <a:lnTo>
                  <a:pt x="138" y="576"/>
                </a:lnTo>
                <a:lnTo>
                  <a:pt x="134" y="580"/>
                </a:lnTo>
                <a:lnTo>
                  <a:pt x="134" y="580"/>
                </a:lnTo>
                <a:lnTo>
                  <a:pt x="128" y="582"/>
                </a:lnTo>
                <a:lnTo>
                  <a:pt x="128" y="582"/>
                </a:lnTo>
                <a:lnTo>
                  <a:pt x="124" y="584"/>
                </a:lnTo>
                <a:lnTo>
                  <a:pt x="124" y="584"/>
                </a:lnTo>
                <a:lnTo>
                  <a:pt x="122" y="584"/>
                </a:lnTo>
                <a:lnTo>
                  <a:pt x="122" y="584"/>
                </a:lnTo>
                <a:lnTo>
                  <a:pt x="124" y="580"/>
                </a:lnTo>
                <a:lnTo>
                  <a:pt x="124" y="580"/>
                </a:lnTo>
                <a:lnTo>
                  <a:pt x="124" y="580"/>
                </a:lnTo>
                <a:lnTo>
                  <a:pt x="124" y="580"/>
                </a:lnTo>
                <a:lnTo>
                  <a:pt x="124" y="576"/>
                </a:lnTo>
                <a:lnTo>
                  <a:pt x="124" y="576"/>
                </a:lnTo>
                <a:lnTo>
                  <a:pt x="124" y="570"/>
                </a:lnTo>
                <a:lnTo>
                  <a:pt x="124" y="570"/>
                </a:lnTo>
                <a:lnTo>
                  <a:pt x="124" y="568"/>
                </a:lnTo>
                <a:lnTo>
                  <a:pt x="124" y="568"/>
                </a:lnTo>
                <a:lnTo>
                  <a:pt x="124" y="560"/>
                </a:lnTo>
                <a:lnTo>
                  <a:pt x="124" y="560"/>
                </a:lnTo>
                <a:lnTo>
                  <a:pt x="126" y="544"/>
                </a:lnTo>
                <a:lnTo>
                  <a:pt x="126" y="544"/>
                </a:lnTo>
                <a:lnTo>
                  <a:pt x="126" y="538"/>
                </a:lnTo>
                <a:lnTo>
                  <a:pt x="124" y="536"/>
                </a:lnTo>
                <a:lnTo>
                  <a:pt x="124" y="536"/>
                </a:lnTo>
                <a:lnTo>
                  <a:pt x="126" y="532"/>
                </a:lnTo>
                <a:lnTo>
                  <a:pt x="126" y="532"/>
                </a:lnTo>
                <a:lnTo>
                  <a:pt x="132" y="520"/>
                </a:lnTo>
                <a:lnTo>
                  <a:pt x="134" y="510"/>
                </a:lnTo>
                <a:lnTo>
                  <a:pt x="134" y="510"/>
                </a:lnTo>
                <a:lnTo>
                  <a:pt x="136" y="520"/>
                </a:lnTo>
                <a:lnTo>
                  <a:pt x="136" y="520"/>
                </a:lnTo>
                <a:lnTo>
                  <a:pt x="140" y="538"/>
                </a:lnTo>
                <a:lnTo>
                  <a:pt x="140" y="538"/>
                </a:lnTo>
                <a:lnTo>
                  <a:pt x="146" y="550"/>
                </a:lnTo>
                <a:lnTo>
                  <a:pt x="146" y="550"/>
                </a:lnTo>
                <a:lnTo>
                  <a:pt x="148" y="558"/>
                </a:lnTo>
                <a:lnTo>
                  <a:pt x="148" y="558"/>
                </a:lnTo>
                <a:lnTo>
                  <a:pt x="148" y="562"/>
                </a:lnTo>
                <a:lnTo>
                  <a:pt x="148" y="56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51DE550-6FD1-4EC9-9B6D-2C5DC1F3A218}"/>
              </a:ext>
            </a:extLst>
          </p:cNvPr>
          <p:cNvSpPr/>
          <p:nvPr/>
        </p:nvSpPr>
        <p:spPr>
          <a:xfrm flipH="1">
            <a:off x="3604942" y="2368455"/>
            <a:ext cx="917449" cy="731378"/>
          </a:xfrm>
          <a:custGeom>
            <a:avLst/>
            <a:gdLst>
              <a:gd name="connsiteX0" fmla="*/ 788343 w 857226"/>
              <a:gd name="connsiteY0" fmla="*/ 62704 h 683369"/>
              <a:gd name="connsiteX1" fmla="*/ 728526 w 857226"/>
              <a:gd name="connsiteY1" fmla="*/ 150143 h 683369"/>
              <a:gd name="connsiteX2" fmla="*/ 730716 w 857226"/>
              <a:gd name="connsiteY2" fmla="*/ 168622 h 683369"/>
              <a:gd name="connsiteX3" fmla="*/ 746052 w 857226"/>
              <a:gd name="connsiteY3" fmla="*/ 157954 h 683369"/>
              <a:gd name="connsiteX4" fmla="*/ 850827 w 857226"/>
              <a:gd name="connsiteY4" fmla="*/ 25651 h 683369"/>
              <a:gd name="connsiteX5" fmla="*/ 847874 w 857226"/>
              <a:gd name="connsiteY5" fmla="*/ 315 h 683369"/>
              <a:gd name="connsiteX6" fmla="*/ 639467 w 857226"/>
              <a:gd name="connsiteY6" fmla="*/ 30223 h 683369"/>
              <a:gd name="connsiteX7" fmla="*/ 631466 w 857226"/>
              <a:gd name="connsiteY7" fmla="*/ 60418 h 683369"/>
              <a:gd name="connsiteX8" fmla="*/ 759291 w 857226"/>
              <a:gd name="connsiteY8" fmla="*/ 46702 h 683369"/>
              <a:gd name="connsiteX9" fmla="*/ 453158 w 857226"/>
              <a:gd name="connsiteY9" fmla="*/ 215104 h 683369"/>
              <a:gd name="connsiteX10" fmla="*/ 147120 w 857226"/>
              <a:gd name="connsiteY10" fmla="*/ 481804 h 683369"/>
              <a:gd name="connsiteX11" fmla="*/ 4435 w 857226"/>
              <a:gd name="connsiteY11" fmla="*/ 660588 h 683369"/>
              <a:gd name="connsiteX12" fmla="*/ 2435 w 857226"/>
              <a:gd name="connsiteY12" fmla="*/ 681257 h 683369"/>
              <a:gd name="connsiteX13" fmla="*/ 17770 w 857226"/>
              <a:gd name="connsiteY13" fmla="*/ 675923 h 683369"/>
              <a:gd name="connsiteX14" fmla="*/ 280851 w 857226"/>
              <a:gd name="connsiteY14" fmla="*/ 379029 h 683369"/>
              <a:gd name="connsiteX15" fmla="*/ 604891 w 857226"/>
              <a:gd name="connsiteY15" fmla="*/ 149476 h 683369"/>
              <a:gd name="connsiteX16" fmla="*/ 788343 w 857226"/>
              <a:gd name="connsiteY16" fmla="*/ 62704 h 6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226" h="683369">
                <a:moveTo>
                  <a:pt x="788343" y="62704"/>
                </a:moveTo>
                <a:cubicBezTo>
                  <a:pt x="765387" y="89659"/>
                  <a:pt x="744623" y="118139"/>
                  <a:pt x="728526" y="150143"/>
                </a:cubicBezTo>
                <a:cubicBezTo>
                  <a:pt x="726049" y="155096"/>
                  <a:pt x="724239" y="165764"/>
                  <a:pt x="730716" y="168622"/>
                </a:cubicBezTo>
                <a:cubicBezTo>
                  <a:pt x="737479" y="171670"/>
                  <a:pt x="743575" y="162811"/>
                  <a:pt x="746052" y="157954"/>
                </a:cubicBezTo>
                <a:cubicBezTo>
                  <a:pt x="771579" y="107185"/>
                  <a:pt x="811774" y="66037"/>
                  <a:pt x="850827" y="25651"/>
                </a:cubicBezTo>
                <a:cubicBezTo>
                  <a:pt x="856542" y="19746"/>
                  <a:pt x="863019" y="-2924"/>
                  <a:pt x="847874" y="315"/>
                </a:cubicBezTo>
                <a:cubicBezTo>
                  <a:pt x="779103" y="14888"/>
                  <a:pt x="709952" y="29080"/>
                  <a:pt x="639467" y="30223"/>
                </a:cubicBezTo>
                <a:cubicBezTo>
                  <a:pt x="627084" y="30414"/>
                  <a:pt x="617369" y="60608"/>
                  <a:pt x="631466" y="60418"/>
                </a:cubicBezTo>
                <a:cubicBezTo>
                  <a:pt x="674519" y="59751"/>
                  <a:pt x="717000" y="54226"/>
                  <a:pt x="759291" y="46702"/>
                </a:cubicBezTo>
                <a:cubicBezTo>
                  <a:pt x="651945" y="92517"/>
                  <a:pt x="549265" y="149000"/>
                  <a:pt x="453158" y="215104"/>
                </a:cubicBezTo>
                <a:cubicBezTo>
                  <a:pt x="341525" y="291875"/>
                  <a:pt x="238464" y="381601"/>
                  <a:pt x="147120" y="481804"/>
                </a:cubicBezTo>
                <a:cubicBezTo>
                  <a:pt x="95780" y="538192"/>
                  <a:pt x="48060" y="598009"/>
                  <a:pt x="4435" y="660588"/>
                </a:cubicBezTo>
                <a:cubicBezTo>
                  <a:pt x="911" y="665636"/>
                  <a:pt x="-2423" y="676018"/>
                  <a:pt x="2435" y="681257"/>
                </a:cubicBezTo>
                <a:cubicBezTo>
                  <a:pt x="7578" y="686782"/>
                  <a:pt x="14722" y="680209"/>
                  <a:pt x="17770" y="675923"/>
                </a:cubicBezTo>
                <a:cubicBezTo>
                  <a:pt x="93589" y="567148"/>
                  <a:pt x="182172" y="467611"/>
                  <a:pt x="280851" y="379029"/>
                </a:cubicBezTo>
                <a:cubicBezTo>
                  <a:pt x="379530" y="290446"/>
                  <a:pt x="488686" y="213389"/>
                  <a:pt x="604891" y="149476"/>
                </a:cubicBezTo>
                <a:cubicBezTo>
                  <a:pt x="664327" y="116901"/>
                  <a:pt x="725573" y="88040"/>
                  <a:pt x="788343" y="6270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D906FF-2B5B-45CE-A4FD-246BCFBF50C4}"/>
              </a:ext>
            </a:extLst>
          </p:cNvPr>
          <p:cNvSpPr txBox="1"/>
          <p:nvPr/>
        </p:nvSpPr>
        <p:spPr>
          <a:xfrm>
            <a:off x="2164472" y="1666126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Your text about step 1 goes here</a:t>
            </a:r>
            <a:endParaRPr lang="en-IN" sz="200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FDA2447-F681-45A2-82F2-3AE219D5642E}"/>
              </a:ext>
            </a:extLst>
          </p:cNvPr>
          <p:cNvSpPr/>
          <p:nvPr/>
        </p:nvSpPr>
        <p:spPr>
          <a:xfrm rot="1003913" flipH="1">
            <a:off x="5223432" y="2893960"/>
            <a:ext cx="917449" cy="731378"/>
          </a:xfrm>
          <a:custGeom>
            <a:avLst/>
            <a:gdLst>
              <a:gd name="connsiteX0" fmla="*/ 788343 w 857226"/>
              <a:gd name="connsiteY0" fmla="*/ 62704 h 683369"/>
              <a:gd name="connsiteX1" fmla="*/ 728526 w 857226"/>
              <a:gd name="connsiteY1" fmla="*/ 150143 h 683369"/>
              <a:gd name="connsiteX2" fmla="*/ 730716 w 857226"/>
              <a:gd name="connsiteY2" fmla="*/ 168622 h 683369"/>
              <a:gd name="connsiteX3" fmla="*/ 746052 w 857226"/>
              <a:gd name="connsiteY3" fmla="*/ 157954 h 683369"/>
              <a:gd name="connsiteX4" fmla="*/ 850827 w 857226"/>
              <a:gd name="connsiteY4" fmla="*/ 25651 h 683369"/>
              <a:gd name="connsiteX5" fmla="*/ 847874 w 857226"/>
              <a:gd name="connsiteY5" fmla="*/ 315 h 683369"/>
              <a:gd name="connsiteX6" fmla="*/ 639467 w 857226"/>
              <a:gd name="connsiteY6" fmla="*/ 30223 h 683369"/>
              <a:gd name="connsiteX7" fmla="*/ 631466 w 857226"/>
              <a:gd name="connsiteY7" fmla="*/ 60418 h 683369"/>
              <a:gd name="connsiteX8" fmla="*/ 759291 w 857226"/>
              <a:gd name="connsiteY8" fmla="*/ 46702 h 683369"/>
              <a:gd name="connsiteX9" fmla="*/ 453158 w 857226"/>
              <a:gd name="connsiteY9" fmla="*/ 215104 h 683369"/>
              <a:gd name="connsiteX10" fmla="*/ 147120 w 857226"/>
              <a:gd name="connsiteY10" fmla="*/ 481804 h 683369"/>
              <a:gd name="connsiteX11" fmla="*/ 4435 w 857226"/>
              <a:gd name="connsiteY11" fmla="*/ 660588 h 683369"/>
              <a:gd name="connsiteX12" fmla="*/ 2435 w 857226"/>
              <a:gd name="connsiteY12" fmla="*/ 681257 h 683369"/>
              <a:gd name="connsiteX13" fmla="*/ 17770 w 857226"/>
              <a:gd name="connsiteY13" fmla="*/ 675923 h 683369"/>
              <a:gd name="connsiteX14" fmla="*/ 280851 w 857226"/>
              <a:gd name="connsiteY14" fmla="*/ 379029 h 683369"/>
              <a:gd name="connsiteX15" fmla="*/ 604891 w 857226"/>
              <a:gd name="connsiteY15" fmla="*/ 149476 h 683369"/>
              <a:gd name="connsiteX16" fmla="*/ 788343 w 857226"/>
              <a:gd name="connsiteY16" fmla="*/ 62704 h 6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226" h="683369">
                <a:moveTo>
                  <a:pt x="788343" y="62704"/>
                </a:moveTo>
                <a:cubicBezTo>
                  <a:pt x="765387" y="89659"/>
                  <a:pt x="744623" y="118139"/>
                  <a:pt x="728526" y="150143"/>
                </a:cubicBezTo>
                <a:cubicBezTo>
                  <a:pt x="726049" y="155096"/>
                  <a:pt x="724239" y="165764"/>
                  <a:pt x="730716" y="168622"/>
                </a:cubicBezTo>
                <a:cubicBezTo>
                  <a:pt x="737479" y="171670"/>
                  <a:pt x="743575" y="162811"/>
                  <a:pt x="746052" y="157954"/>
                </a:cubicBezTo>
                <a:cubicBezTo>
                  <a:pt x="771579" y="107185"/>
                  <a:pt x="811774" y="66037"/>
                  <a:pt x="850827" y="25651"/>
                </a:cubicBezTo>
                <a:cubicBezTo>
                  <a:pt x="856542" y="19746"/>
                  <a:pt x="863019" y="-2924"/>
                  <a:pt x="847874" y="315"/>
                </a:cubicBezTo>
                <a:cubicBezTo>
                  <a:pt x="779103" y="14888"/>
                  <a:pt x="709952" y="29080"/>
                  <a:pt x="639467" y="30223"/>
                </a:cubicBezTo>
                <a:cubicBezTo>
                  <a:pt x="627084" y="30414"/>
                  <a:pt x="617369" y="60608"/>
                  <a:pt x="631466" y="60418"/>
                </a:cubicBezTo>
                <a:cubicBezTo>
                  <a:pt x="674519" y="59751"/>
                  <a:pt x="717000" y="54226"/>
                  <a:pt x="759291" y="46702"/>
                </a:cubicBezTo>
                <a:cubicBezTo>
                  <a:pt x="651945" y="92517"/>
                  <a:pt x="549265" y="149000"/>
                  <a:pt x="453158" y="215104"/>
                </a:cubicBezTo>
                <a:cubicBezTo>
                  <a:pt x="341525" y="291875"/>
                  <a:pt x="238464" y="381601"/>
                  <a:pt x="147120" y="481804"/>
                </a:cubicBezTo>
                <a:cubicBezTo>
                  <a:pt x="95780" y="538192"/>
                  <a:pt x="48060" y="598009"/>
                  <a:pt x="4435" y="660588"/>
                </a:cubicBezTo>
                <a:cubicBezTo>
                  <a:pt x="911" y="665636"/>
                  <a:pt x="-2423" y="676018"/>
                  <a:pt x="2435" y="681257"/>
                </a:cubicBezTo>
                <a:cubicBezTo>
                  <a:pt x="7578" y="686782"/>
                  <a:pt x="14722" y="680209"/>
                  <a:pt x="17770" y="675923"/>
                </a:cubicBezTo>
                <a:cubicBezTo>
                  <a:pt x="93589" y="567148"/>
                  <a:pt x="182172" y="467611"/>
                  <a:pt x="280851" y="379029"/>
                </a:cubicBezTo>
                <a:cubicBezTo>
                  <a:pt x="379530" y="290446"/>
                  <a:pt x="488686" y="213389"/>
                  <a:pt x="604891" y="149476"/>
                </a:cubicBezTo>
                <a:cubicBezTo>
                  <a:pt x="664327" y="116901"/>
                  <a:pt x="725573" y="88040"/>
                  <a:pt x="788343" y="6270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0009DD-A9A6-46CB-B321-B00F97FF7AD3}"/>
              </a:ext>
            </a:extLst>
          </p:cNvPr>
          <p:cNvSpPr txBox="1"/>
          <p:nvPr/>
        </p:nvSpPr>
        <p:spPr>
          <a:xfrm>
            <a:off x="4552501" y="2002071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Your text about step 2 goes here</a:t>
            </a:r>
            <a:endParaRPr lang="en-IN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A387D4-FDEB-463E-BA77-BF61F73AF06A}"/>
              </a:ext>
            </a:extLst>
          </p:cNvPr>
          <p:cNvSpPr/>
          <p:nvPr/>
        </p:nvSpPr>
        <p:spPr>
          <a:xfrm rot="1291114" flipH="1">
            <a:off x="7228952" y="3571772"/>
            <a:ext cx="917449" cy="731378"/>
          </a:xfrm>
          <a:custGeom>
            <a:avLst/>
            <a:gdLst>
              <a:gd name="connsiteX0" fmla="*/ 788343 w 857226"/>
              <a:gd name="connsiteY0" fmla="*/ 62704 h 683369"/>
              <a:gd name="connsiteX1" fmla="*/ 728526 w 857226"/>
              <a:gd name="connsiteY1" fmla="*/ 150143 h 683369"/>
              <a:gd name="connsiteX2" fmla="*/ 730716 w 857226"/>
              <a:gd name="connsiteY2" fmla="*/ 168622 h 683369"/>
              <a:gd name="connsiteX3" fmla="*/ 746052 w 857226"/>
              <a:gd name="connsiteY3" fmla="*/ 157954 h 683369"/>
              <a:gd name="connsiteX4" fmla="*/ 850827 w 857226"/>
              <a:gd name="connsiteY4" fmla="*/ 25651 h 683369"/>
              <a:gd name="connsiteX5" fmla="*/ 847874 w 857226"/>
              <a:gd name="connsiteY5" fmla="*/ 315 h 683369"/>
              <a:gd name="connsiteX6" fmla="*/ 639467 w 857226"/>
              <a:gd name="connsiteY6" fmla="*/ 30223 h 683369"/>
              <a:gd name="connsiteX7" fmla="*/ 631466 w 857226"/>
              <a:gd name="connsiteY7" fmla="*/ 60418 h 683369"/>
              <a:gd name="connsiteX8" fmla="*/ 759291 w 857226"/>
              <a:gd name="connsiteY8" fmla="*/ 46702 h 683369"/>
              <a:gd name="connsiteX9" fmla="*/ 453158 w 857226"/>
              <a:gd name="connsiteY9" fmla="*/ 215104 h 683369"/>
              <a:gd name="connsiteX10" fmla="*/ 147120 w 857226"/>
              <a:gd name="connsiteY10" fmla="*/ 481804 h 683369"/>
              <a:gd name="connsiteX11" fmla="*/ 4435 w 857226"/>
              <a:gd name="connsiteY11" fmla="*/ 660588 h 683369"/>
              <a:gd name="connsiteX12" fmla="*/ 2435 w 857226"/>
              <a:gd name="connsiteY12" fmla="*/ 681257 h 683369"/>
              <a:gd name="connsiteX13" fmla="*/ 17770 w 857226"/>
              <a:gd name="connsiteY13" fmla="*/ 675923 h 683369"/>
              <a:gd name="connsiteX14" fmla="*/ 280851 w 857226"/>
              <a:gd name="connsiteY14" fmla="*/ 379029 h 683369"/>
              <a:gd name="connsiteX15" fmla="*/ 604891 w 857226"/>
              <a:gd name="connsiteY15" fmla="*/ 149476 h 683369"/>
              <a:gd name="connsiteX16" fmla="*/ 788343 w 857226"/>
              <a:gd name="connsiteY16" fmla="*/ 62704 h 6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226" h="683369">
                <a:moveTo>
                  <a:pt x="788343" y="62704"/>
                </a:moveTo>
                <a:cubicBezTo>
                  <a:pt x="765387" y="89659"/>
                  <a:pt x="744623" y="118139"/>
                  <a:pt x="728526" y="150143"/>
                </a:cubicBezTo>
                <a:cubicBezTo>
                  <a:pt x="726049" y="155096"/>
                  <a:pt x="724239" y="165764"/>
                  <a:pt x="730716" y="168622"/>
                </a:cubicBezTo>
                <a:cubicBezTo>
                  <a:pt x="737479" y="171670"/>
                  <a:pt x="743575" y="162811"/>
                  <a:pt x="746052" y="157954"/>
                </a:cubicBezTo>
                <a:cubicBezTo>
                  <a:pt x="771579" y="107185"/>
                  <a:pt x="811774" y="66037"/>
                  <a:pt x="850827" y="25651"/>
                </a:cubicBezTo>
                <a:cubicBezTo>
                  <a:pt x="856542" y="19746"/>
                  <a:pt x="863019" y="-2924"/>
                  <a:pt x="847874" y="315"/>
                </a:cubicBezTo>
                <a:cubicBezTo>
                  <a:pt x="779103" y="14888"/>
                  <a:pt x="709952" y="29080"/>
                  <a:pt x="639467" y="30223"/>
                </a:cubicBezTo>
                <a:cubicBezTo>
                  <a:pt x="627084" y="30414"/>
                  <a:pt x="617369" y="60608"/>
                  <a:pt x="631466" y="60418"/>
                </a:cubicBezTo>
                <a:cubicBezTo>
                  <a:pt x="674519" y="59751"/>
                  <a:pt x="717000" y="54226"/>
                  <a:pt x="759291" y="46702"/>
                </a:cubicBezTo>
                <a:cubicBezTo>
                  <a:pt x="651945" y="92517"/>
                  <a:pt x="549265" y="149000"/>
                  <a:pt x="453158" y="215104"/>
                </a:cubicBezTo>
                <a:cubicBezTo>
                  <a:pt x="341525" y="291875"/>
                  <a:pt x="238464" y="381601"/>
                  <a:pt x="147120" y="481804"/>
                </a:cubicBezTo>
                <a:cubicBezTo>
                  <a:pt x="95780" y="538192"/>
                  <a:pt x="48060" y="598009"/>
                  <a:pt x="4435" y="660588"/>
                </a:cubicBezTo>
                <a:cubicBezTo>
                  <a:pt x="911" y="665636"/>
                  <a:pt x="-2423" y="676018"/>
                  <a:pt x="2435" y="681257"/>
                </a:cubicBezTo>
                <a:cubicBezTo>
                  <a:pt x="7578" y="686782"/>
                  <a:pt x="14722" y="680209"/>
                  <a:pt x="17770" y="675923"/>
                </a:cubicBezTo>
                <a:cubicBezTo>
                  <a:pt x="93589" y="567148"/>
                  <a:pt x="182172" y="467611"/>
                  <a:pt x="280851" y="379029"/>
                </a:cubicBezTo>
                <a:cubicBezTo>
                  <a:pt x="379530" y="290446"/>
                  <a:pt x="488686" y="213389"/>
                  <a:pt x="604891" y="149476"/>
                </a:cubicBezTo>
                <a:cubicBezTo>
                  <a:pt x="664327" y="116901"/>
                  <a:pt x="725573" y="88040"/>
                  <a:pt x="788343" y="6270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B5E47C-B441-46AB-AFC0-4437BBA5CC67}"/>
              </a:ext>
            </a:extLst>
          </p:cNvPr>
          <p:cNvSpPr txBox="1"/>
          <p:nvPr/>
        </p:nvSpPr>
        <p:spPr>
          <a:xfrm>
            <a:off x="6305528" y="2630690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Your text about step 3 goes here</a:t>
            </a:r>
            <a:endParaRPr lang="en-IN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Freeform 69"/>
          <p:cNvSpPr>
            <a:spLocks/>
          </p:cNvSpPr>
          <p:nvPr/>
        </p:nvSpPr>
        <p:spPr bwMode="auto">
          <a:xfrm>
            <a:off x="3414691" y="881063"/>
            <a:ext cx="488950" cy="5595937"/>
          </a:xfrm>
          <a:custGeom>
            <a:avLst/>
            <a:gdLst/>
            <a:ahLst/>
            <a:cxnLst>
              <a:cxn ang="0">
                <a:pos x="6" y="0"/>
              </a:cxn>
              <a:cxn ang="0">
                <a:pos x="139" y="57"/>
              </a:cxn>
              <a:cxn ang="0">
                <a:pos x="126" y="3430"/>
              </a:cxn>
              <a:cxn ang="0">
                <a:pos x="0" y="3525"/>
              </a:cxn>
              <a:cxn ang="0">
                <a:pos x="6" y="0"/>
              </a:cxn>
            </a:cxnLst>
            <a:rect l="0" t="0" r="r" b="b"/>
            <a:pathLst>
              <a:path w="139" h="3525">
                <a:moveTo>
                  <a:pt x="6" y="0"/>
                </a:moveTo>
                <a:lnTo>
                  <a:pt x="139" y="57"/>
                </a:lnTo>
                <a:lnTo>
                  <a:pt x="126" y="3430"/>
                </a:lnTo>
                <a:lnTo>
                  <a:pt x="0" y="3525"/>
                </a:lnTo>
                <a:lnTo>
                  <a:pt x="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prst="convex"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Tw Cen MT Condensed Extra Bold" panose="020B0803020202020204" pitchFamily="34" charset="0"/>
            </a:endParaRPr>
          </a:p>
        </p:txBody>
      </p:sp>
      <p:sp>
        <p:nvSpPr>
          <p:cNvPr id="2115" name="Rectangle 67"/>
          <p:cNvSpPr>
            <a:spLocks noChangeArrowheads="1"/>
          </p:cNvSpPr>
          <p:nvPr/>
        </p:nvSpPr>
        <p:spPr bwMode="auto">
          <a:xfrm>
            <a:off x="2089922" y="881063"/>
            <a:ext cx="1324768" cy="5583237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bg2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bg2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2092" name="Rectangle 44"/>
          <p:cNvSpPr>
            <a:spLocks noChangeArrowheads="1"/>
          </p:cNvSpPr>
          <p:nvPr/>
        </p:nvSpPr>
        <p:spPr bwMode="auto">
          <a:xfrm flipH="1">
            <a:off x="3661747" y="961694"/>
            <a:ext cx="45719" cy="53765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 w="9525">
            <a:solidFill>
              <a:srgbClr val="4D4D4D"/>
            </a:solidFill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none" anchor="ctr"/>
          <a:lstStyle/>
          <a:p>
            <a:pPr>
              <a:defRPr/>
            </a:pPr>
            <a:endParaRPr lang="en-US">
              <a:latin typeface="Tw Cen MT Condensed Extra Bold" panose="020B0803020202020204" pitchFamily="34" charset="0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3414714" y="5730544"/>
            <a:ext cx="2763837" cy="352425"/>
            <a:chOff x="983" y="3272"/>
            <a:chExt cx="1393" cy="222"/>
          </a:xfrm>
        </p:grpSpPr>
        <p:sp>
          <p:nvSpPr>
            <p:cNvPr id="2054" name="Rectangle 6"/>
            <p:cNvSpPr>
              <a:spLocks noChangeArrowheads="1"/>
            </p:cNvSpPr>
            <p:nvPr/>
          </p:nvSpPr>
          <p:spPr bwMode="auto">
            <a:xfrm>
              <a:off x="983" y="3412"/>
              <a:ext cx="1393" cy="82"/>
            </a:xfrm>
            <a:prstGeom prst="rect">
              <a:avLst/>
            </a:prstGeom>
            <a:solidFill>
              <a:srgbClr val="4D4D4D"/>
            </a:solidFill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4D4D4D">
                  <a:gamma/>
                  <a:shade val="60000"/>
                  <a:invGamma/>
                </a:srgbClr>
              </a:prstShdw>
            </a:effectLst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056" name="AutoShape 8"/>
            <p:cNvSpPr>
              <a:spLocks noChangeArrowheads="1"/>
            </p:cNvSpPr>
            <p:nvPr/>
          </p:nvSpPr>
          <p:spPr bwMode="auto">
            <a:xfrm flipV="1">
              <a:off x="983" y="3272"/>
              <a:ext cx="1393" cy="14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2093" name="Text Box 45"/>
          <p:cNvSpPr txBox="1">
            <a:spLocks noChangeArrowheads="1"/>
          </p:cNvSpPr>
          <p:nvPr/>
        </p:nvSpPr>
        <p:spPr bwMode="auto">
          <a:xfrm>
            <a:off x="3794126" y="5293981"/>
            <a:ext cx="20558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2375481" y="2811131"/>
            <a:ext cx="768096" cy="1858869"/>
          </a:xfrm>
          <a:prstGeom prst="round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Calibri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500275" y="3346876"/>
            <a:ext cx="497682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defRPr/>
            </a:pPr>
            <a:r>
              <a:rPr lang="en-US" sz="4800" dirty="0">
                <a:ln>
                  <a:prstDash val="solid"/>
                </a:ln>
                <a:solidFill>
                  <a:srgbClr val="CC33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500275" y="3352559"/>
            <a:ext cx="497682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defRPr/>
            </a:pPr>
            <a:r>
              <a:rPr lang="en-US" sz="4800" dirty="0">
                <a:ln>
                  <a:prstDash val="solid"/>
                </a:ln>
                <a:solidFill>
                  <a:srgbClr val="CC33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500275" y="3283803"/>
            <a:ext cx="497682" cy="830997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>
              <a:defRPr/>
            </a:pPr>
            <a:r>
              <a:rPr lang="en-US" sz="4800" dirty="0">
                <a:ln>
                  <a:prstDash val="solid"/>
                </a:ln>
                <a:solidFill>
                  <a:srgbClr val="CC3300"/>
                </a:soli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Tw Cen MT Condensed Extra Bold" panose="020B0803020202020204" pitchFamily="34" charset="0"/>
              </a:rPr>
              <a:t>3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414714" y="5727369"/>
            <a:ext cx="2763837" cy="352425"/>
            <a:chOff x="983" y="3272"/>
            <a:chExt cx="1393" cy="222"/>
          </a:xfrm>
        </p:grpSpPr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983" y="3412"/>
              <a:ext cx="1393" cy="82"/>
            </a:xfrm>
            <a:prstGeom prst="rect">
              <a:avLst/>
            </a:prstGeom>
            <a:solidFill>
              <a:srgbClr val="4D4D4D"/>
            </a:solidFill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4D4D4D">
                  <a:gamma/>
                  <a:shade val="60000"/>
                  <a:invGamma/>
                </a:srgbClr>
              </a:prstShdw>
            </a:effectLst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5" name="AutoShape 8"/>
            <p:cNvSpPr>
              <a:spLocks noChangeArrowheads="1"/>
            </p:cNvSpPr>
            <p:nvPr/>
          </p:nvSpPr>
          <p:spPr bwMode="auto">
            <a:xfrm flipV="1">
              <a:off x="983" y="3272"/>
              <a:ext cx="1393" cy="14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46" name="Text Box 45"/>
          <p:cNvSpPr txBox="1">
            <a:spLocks noChangeArrowheads="1"/>
          </p:cNvSpPr>
          <p:nvPr/>
        </p:nvSpPr>
        <p:spPr bwMode="auto">
          <a:xfrm>
            <a:off x="3903664" y="3266743"/>
            <a:ext cx="1946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60" name="Text Box 45"/>
          <p:cNvSpPr txBox="1">
            <a:spLocks noChangeArrowheads="1"/>
          </p:cNvSpPr>
          <p:nvPr/>
        </p:nvSpPr>
        <p:spPr bwMode="auto">
          <a:xfrm>
            <a:off x="3903664" y="1234743"/>
            <a:ext cx="1946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>
                <a:latin typeface="Tw Cen MT Condensed Extra Bold" panose="020B0803020202020204" pitchFamily="34" charset="0"/>
              </a:rPr>
              <a:t>Your text here</a:t>
            </a:r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3414714" y="3727119"/>
            <a:ext cx="2763837" cy="352425"/>
            <a:chOff x="983" y="3272"/>
            <a:chExt cx="1393" cy="222"/>
          </a:xfrm>
        </p:grpSpPr>
        <p:sp>
          <p:nvSpPr>
            <p:cNvPr id="68" name="Rectangle 6"/>
            <p:cNvSpPr>
              <a:spLocks noChangeArrowheads="1"/>
            </p:cNvSpPr>
            <p:nvPr/>
          </p:nvSpPr>
          <p:spPr bwMode="auto">
            <a:xfrm>
              <a:off x="983" y="3412"/>
              <a:ext cx="1393" cy="82"/>
            </a:xfrm>
            <a:prstGeom prst="rect">
              <a:avLst/>
            </a:prstGeom>
            <a:solidFill>
              <a:srgbClr val="4D4D4D"/>
            </a:solidFill>
            <a:ln w="9525">
              <a:noFill/>
              <a:miter lim="800000"/>
              <a:headEnd/>
              <a:tailEnd/>
            </a:ln>
            <a:effectLst>
              <a:prstShdw prst="shdw18" dist="17961" dir="13500000">
                <a:srgbClr val="4D4D4D">
                  <a:gamma/>
                  <a:shade val="60000"/>
                  <a:invGamma/>
                </a:srgbClr>
              </a:prstShdw>
            </a:effectLst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69" name="AutoShape 8"/>
            <p:cNvSpPr>
              <a:spLocks noChangeArrowheads="1"/>
            </p:cNvSpPr>
            <p:nvPr/>
          </p:nvSpPr>
          <p:spPr bwMode="auto">
            <a:xfrm flipV="1">
              <a:off x="983" y="3272"/>
              <a:ext cx="1393" cy="140"/>
            </a:xfrm>
            <a:custGeom>
              <a:avLst/>
              <a:gdLst>
                <a:gd name="G0" fmla="+- 5400 0 0"/>
                <a:gd name="G1" fmla="+- 21600 0 5400"/>
                <a:gd name="G2" fmla="*/ 5400 1 2"/>
                <a:gd name="G3" fmla="+- 21600 0 G2"/>
                <a:gd name="G4" fmla="+/ 5400 21600 2"/>
                <a:gd name="G5" fmla="+/ G1 0 2"/>
                <a:gd name="G6" fmla="*/ 21600 21600 5400"/>
                <a:gd name="G7" fmla="*/ G6 1 2"/>
                <a:gd name="G8" fmla="+- 21600 0 G7"/>
                <a:gd name="G9" fmla="*/ 21600 1 2"/>
                <a:gd name="G10" fmla="+- 5400 0 G9"/>
                <a:gd name="G11" fmla="?: G10 G8 0"/>
                <a:gd name="G12" fmla="?: G10 G7 21600"/>
                <a:gd name="T0" fmla="*/ 18900 w 21600"/>
                <a:gd name="T1" fmla="*/ 10800 h 21600"/>
                <a:gd name="T2" fmla="*/ 10800 w 21600"/>
                <a:gd name="T3" fmla="*/ 21600 h 21600"/>
                <a:gd name="T4" fmla="*/ 2700 w 21600"/>
                <a:gd name="T5" fmla="*/ 10800 h 21600"/>
                <a:gd name="T6" fmla="*/ 10800 w 21600"/>
                <a:gd name="T7" fmla="*/ 0 h 21600"/>
                <a:gd name="T8" fmla="*/ 4500 w 21600"/>
                <a:gd name="T9" fmla="*/ 4500 h 21600"/>
                <a:gd name="T10" fmla="*/ 17100 w 21600"/>
                <a:gd name="T11" fmla="*/ 171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2"/>
                </a:gs>
                <a:gs pos="100000">
                  <a:schemeClr val="bg1">
                    <a:lumMod val="75000"/>
                  </a:schemeClr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/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71" name="Title 1"/>
          <p:cNvSpPr txBox="1">
            <a:spLocks/>
          </p:cNvSpPr>
          <p:nvPr/>
        </p:nvSpPr>
        <p:spPr>
          <a:xfrm>
            <a:off x="2044700" y="1282369"/>
            <a:ext cx="1335088" cy="549275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2400" kern="0" dirty="0">
                <a:latin typeface="Calibri" pitchFamily="34" charset="0"/>
                <a:ea typeface="+mj-ea"/>
                <a:cs typeface="+mj-cs"/>
              </a:rPr>
              <a:t>3 levels</a:t>
            </a:r>
          </a:p>
        </p:txBody>
      </p:sp>
      <p:sp>
        <p:nvSpPr>
          <p:cNvPr id="19480" name="Title 5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807976"/>
          </a:xfrm>
        </p:spPr>
        <p:txBody>
          <a:bodyPr/>
          <a:lstStyle/>
          <a:p>
            <a:pPr algn="r"/>
            <a:r>
              <a:rPr lang="en-US" dirty="0"/>
              <a:t>3 Steps Diagram</a:t>
            </a:r>
          </a:p>
        </p:txBody>
      </p:sp>
      <p:grpSp>
        <p:nvGrpSpPr>
          <p:cNvPr id="5" name="Group 56"/>
          <p:cNvGrpSpPr>
            <a:grpSpLocks/>
          </p:cNvGrpSpPr>
          <p:nvPr/>
        </p:nvGrpSpPr>
        <p:grpSpPr bwMode="auto">
          <a:xfrm>
            <a:off x="6788150" y="1345869"/>
            <a:ext cx="3182938" cy="803275"/>
            <a:chOff x="5195199" y="978562"/>
            <a:chExt cx="3184307" cy="803422"/>
          </a:xfrm>
        </p:grpSpPr>
        <p:sp>
          <p:nvSpPr>
            <p:cNvPr id="19490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 can replace this text with yours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>
              <a:off x="5318379" y="1368365"/>
              <a:ext cx="778017" cy="15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5195199" y="978562"/>
              <a:ext cx="497682" cy="70788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4000" dirty="0">
                  <a:ln w="1905"/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  <a:latin typeface="Tw Cen MT Condensed Extra Bold" panose="020B0803020202020204" pitchFamily="34" charset="0"/>
                </a:rPr>
                <a:t>3</a:t>
              </a:r>
            </a:p>
          </p:txBody>
        </p:sp>
      </p:grpSp>
      <p:grpSp>
        <p:nvGrpSpPr>
          <p:cNvPr id="6" name="Group 57"/>
          <p:cNvGrpSpPr>
            <a:grpSpLocks/>
          </p:cNvGrpSpPr>
          <p:nvPr/>
        </p:nvGrpSpPr>
        <p:grpSpPr bwMode="auto">
          <a:xfrm>
            <a:off x="6773864" y="3312782"/>
            <a:ext cx="3197225" cy="803275"/>
            <a:chOff x="5181551" y="979356"/>
            <a:chExt cx="3197955" cy="802628"/>
          </a:xfrm>
        </p:grpSpPr>
        <p:sp>
          <p:nvSpPr>
            <p:cNvPr id="19487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 can replace this text with yours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 rot="5400000">
              <a:off x="5318510" y="1367979"/>
              <a:ext cx="778834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5181551" y="1005858"/>
              <a:ext cx="497682" cy="7078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en-US" sz="4000" dirty="0">
                  <a:ln>
                    <a:prstDash val="solid"/>
                  </a:ln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latin typeface="Tw Cen MT Condensed Extra Bold" panose="020B0803020202020204" pitchFamily="34" charset="0"/>
                </a:rPr>
                <a:t>2</a:t>
              </a:r>
            </a:p>
          </p:txBody>
        </p:sp>
      </p:grpSp>
      <p:grpSp>
        <p:nvGrpSpPr>
          <p:cNvPr id="7" name="Group 73"/>
          <p:cNvGrpSpPr>
            <a:grpSpLocks/>
          </p:cNvGrpSpPr>
          <p:nvPr/>
        </p:nvGrpSpPr>
        <p:grpSpPr bwMode="auto">
          <a:xfrm>
            <a:off x="6800850" y="5249532"/>
            <a:ext cx="3170238" cy="801687"/>
            <a:chOff x="5208847" y="979356"/>
            <a:chExt cx="3170659" cy="802628"/>
          </a:xfrm>
        </p:grpSpPr>
        <p:sp>
          <p:nvSpPr>
            <p:cNvPr id="19484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 can replace this text with yours</a:t>
              </a:r>
            </a:p>
          </p:txBody>
        </p:sp>
        <p:cxnSp>
          <p:nvCxnSpPr>
            <p:cNvPr id="76" name="Straight Connector 75"/>
            <p:cNvCxnSpPr/>
            <p:nvPr/>
          </p:nvCxnSpPr>
          <p:spPr>
            <a:xfrm rot="5400000">
              <a:off x="5318788" y="1367956"/>
              <a:ext cx="778788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5208847" y="1019506"/>
              <a:ext cx="497682" cy="707886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>
                <a:defRPr/>
              </a:pPr>
              <a:r>
                <a:rPr lang="en-US" sz="4000" dirty="0">
                  <a:ln>
                    <a:prstDash val="solid"/>
                  </a:ln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621828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6.25E-7 -0.2942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22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3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29421 L 6.25E-7 -0.5824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42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Top)">
                                      <p:cBhvr>
                                        <p:cTn id="5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3" grpId="0"/>
      <p:bldP spid="46" grpId="0"/>
      <p:bldP spid="6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4"/>
          <p:cNvGrpSpPr/>
          <p:nvPr/>
        </p:nvGrpSpPr>
        <p:grpSpPr>
          <a:xfrm>
            <a:off x="5918200" y="4838700"/>
            <a:ext cx="4800600" cy="1228725"/>
            <a:chOff x="3657600" y="4571999"/>
            <a:chExt cx="4800600" cy="1228725"/>
          </a:xfrm>
        </p:grpSpPr>
        <p:sp>
          <p:nvSpPr>
            <p:cNvPr id="40" name="Rectangle 39"/>
            <p:cNvSpPr/>
            <p:nvPr/>
          </p:nvSpPr>
          <p:spPr>
            <a:xfrm flipV="1">
              <a:off x="3657600" y="4571999"/>
              <a:ext cx="4800600" cy="1228725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3" name="Group 52"/>
            <p:cNvGrpSpPr/>
            <p:nvPr/>
          </p:nvGrpSpPr>
          <p:grpSpPr>
            <a:xfrm>
              <a:off x="4826984" y="4648507"/>
              <a:ext cx="3346358" cy="1094067"/>
              <a:chOff x="4826984" y="4648507"/>
              <a:chExt cx="3346358" cy="1094067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4826984" y="4832418"/>
                <a:ext cx="260350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prstClr val="white"/>
                    </a:solidFill>
                  </a:rPr>
                  <a:t>You can replace this text</a:t>
                </a: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7687312" y="4780041"/>
                <a:ext cx="4860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prstClr val="white"/>
                    </a:solidFill>
                    <a:latin typeface="Tw Cen MT Condensed Extra Bold" panose="020B0803020202020204" pitchFamily="34" charset="0"/>
                  </a:rPr>
                  <a:t>3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 flipH="1">
                <a:off x="7467600" y="4648507"/>
                <a:ext cx="13501" cy="109406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oup 53"/>
          <p:cNvGrpSpPr/>
          <p:nvPr/>
        </p:nvGrpSpPr>
        <p:grpSpPr>
          <a:xfrm>
            <a:off x="5641291" y="3420115"/>
            <a:ext cx="4100411" cy="1228725"/>
            <a:chOff x="3380690" y="3153415"/>
            <a:chExt cx="4100411" cy="1228725"/>
          </a:xfrm>
        </p:grpSpPr>
        <p:sp>
          <p:nvSpPr>
            <p:cNvPr id="32" name="Rectangle 31"/>
            <p:cNvSpPr/>
            <p:nvPr/>
          </p:nvSpPr>
          <p:spPr>
            <a:xfrm flipV="1">
              <a:off x="3380690" y="3153415"/>
              <a:ext cx="4100411" cy="1228725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5" name="Group 51"/>
            <p:cNvGrpSpPr/>
            <p:nvPr/>
          </p:nvGrpSpPr>
          <p:grpSpPr>
            <a:xfrm>
              <a:off x="4256336" y="3267922"/>
              <a:ext cx="2922931" cy="1094067"/>
              <a:chOff x="4256336" y="3267922"/>
              <a:chExt cx="2922931" cy="1094067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4256336" y="3413834"/>
                <a:ext cx="218929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prstClr val="white"/>
                    </a:solidFill>
                  </a:rPr>
                  <a:t> You can replace this text</a:t>
                </a: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6693237" y="3399456"/>
                <a:ext cx="48603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>
                    <a:solidFill>
                      <a:prstClr val="white"/>
                    </a:solidFill>
                    <a:latin typeface="Tw Cen MT Condensed Extra Bold" panose="020B0803020202020204" pitchFamily="34" charset="0"/>
                  </a:rPr>
                  <a:t>2</a:t>
                </a: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flipH="1">
                <a:off x="6483120" y="3267922"/>
                <a:ext cx="13501" cy="109406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25"/>
          <p:cNvGrpSpPr/>
          <p:nvPr/>
        </p:nvGrpSpPr>
        <p:grpSpPr>
          <a:xfrm>
            <a:off x="4764022" y="1937825"/>
            <a:ext cx="3993200" cy="1228725"/>
            <a:chOff x="3886200" y="4343400"/>
            <a:chExt cx="3276600" cy="1228725"/>
          </a:xfrm>
        </p:grpSpPr>
        <p:sp>
          <p:nvSpPr>
            <p:cNvPr id="27" name="Freeform 26"/>
            <p:cNvSpPr/>
            <p:nvPr/>
          </p:nvSpPr>
          <p:spPr>
            <a:xfrm flipV="1">
              <a:off x="3886200" y="4343400"/>
              <a:ext cx="3276600" cy="1228725"/>
            </a:xfrm>
            <a:prstGeom prst="rect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640895" y="4603819"/>
              <a:ext cx="18044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prstClr val="black"/>
                  </a:solidFill>
                </a:rPr>
                <a:t> You can replace this text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574362" y="4551134"/>
              <a:ext cx="3988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1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6458920" y="4419600"/>
              <a:ext cx="11420" cy="10940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0"/>
          <p:cNvGrpSpPr/>
          <p:nvPr/>
        </p:nvGrpSpPr>
        <p:grpSpPr>
          <a:xfrm>
            <a:off x="2539546" y="1795540"/>
            <a:ext cx="4571646" cy="4338561"/>
            <a:chOff x="278946" y="1528839"/>
            <a:chExt cx="4571646" cy="4338561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1704637" y="1528839"/>
              <a:ext cx="1748213" cy="1513297"/>
            </a:xfrm>
            <a:custGeom>
              <a:avLst/>
              <a:gdLst>
                <a:gd name="T0" fmla="*/ 640 w 1280"/>
                <a:gd name="T1" fmla="*/ 0 h 1108"/>
                <a:gd name="T2" fmla="*/ 0 w 1280"/>
                <a:gd name="T3" fmla="*/ 1108 h 1108"/>
                <a:gd name="T4" fmla="*/ 1280 w 1280"/>
                <a:gd name="T5" fmla="*/ 1108 h 1108"/>
                <a:gd name="T6" fmla="*/ 640 w 1280"/>
                <a:gd name="T7" fmla="*/ 0 h 1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0" h="1108">
                  <a:moveTo>
                    <a:pt x="640" y="0"/>
                  </a:moveTo>
                  <a:lnTo>
                    <a:pt x="0" y="1108"/>
                  </a:lnTo>
                  <a:lnTo>
                    <a:pt x="1280" y="1108"/>
                  </a:lnTo>
                  <a:lnTo>
                    <a:pt x="64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278946" y="4572000"/>
              <a:ext cx="4571646" cy="1295400"/>
            </a:xfrm>
            <a:custGeom>
              <a:avLst/>
              <a:gdLst>
                <a:gd name="T0" fmla="*/ 402 w 3076"/>
                <a:gd name="T1" fmla="*/ 0 h 696"/>
                <a:gd name="T2" fmla="*/ 0 w 3076"/>
                <a:gd name="T3" fmla="*/ 696 h 696"/>
                <a:gd name="T4" fmla="*/ 3076 w 3076"/>
                <a:gd name="T5" fmla="*/ 696 h 696"/>
                <a:gd name="T6" fmla="*/ 2674 w 3076"/>
                <a:gd name="T7" fmla="*/ 0 h 696"/>
                <a:gd name="T8" fmla="*/ 402 w 3076"/>
                <a:gd name="T9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76" h="696">
                  <a:moveTo>
                    <a:pt x="402" y="0"/>
                  </a:moveTo>
                  <a:lnTo>
                    <a:pt x="0" y="696"/>
                  </a:lnTo>
                  <a:lnTo>
                    <a:pt x="3076" y="696"/>
                  </a:lnTo>
                  <a:lnTo>
                    <a:pt x="2674" y="0"/>
                  </a:lnTo>
                  <a:lnTo>
                    <a:pt x="40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954115" y="3143372"/>
              <a:ext cx="3247996" cy="1338193"/>
            </a:xfrm>
            <a:custGeom>
              <a:avLst/>
              <a:gdLst>
                <a:gd name="T0" fmla="*/ 1776 w 2272"/>
                <a:gd name="T1" fmla="*/ 0 h 860"/>
                <a:gd name="T2" fmla="*/ 496 w 2272"/>
                <a:gd name="T3" fmla="*/ 0 h 860"/>
                <a:gd name="T4" fmla="*/ 0 w 2272"/>
                <a:gd name="T5" fmla="*/ 860 h 860"/>
                <a:gd name="T6" fmla="*/ 2272 w 2272"/>
                <a:gd name="T7" fmla="*/ 860 h 860"/>
                <a:gd name="T8" fmla="*/ 1776 w 2272"/>
                <a:gd name="T9" fmla="*/ 0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72" h="860">
                  <a:moveTo>
                    <a:pt x="1776" y="0"/>
                  </a:moveTo>
                  <a:lnTo>
                    <a:pt x="496" y="0"/>
                  </a:lnTo>
                  <a:lnTo>
                    <a:pt x="0" y="860"/>
                  </a:lnTo>
                  <a:lnTo>
                    <a:pt x="2272" y="860"/>
                  </a:lnTo>
                  <a:lnTo>
                    <a:pt x="17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44" name="Title 4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 Pyramid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758144" y="5217287"/>
            <a:ext cx="23843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883852" y="3851478"/>
            <a:ext cx="21046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189193" y="2530914"/>
            <a:ext cx="13191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294788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9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 Pyramid</a:t>
            </a:r>
          </a:p>
        </p:txBody>
      </p:sp>
      <p:sp>
        <p:nvSpPr>
          <p:cNvPr id="6" name="Frame 5"/>
          <p:cNvSpPr/>
          <p:nvPr/>
        </p:nvSpPr>
        <p:spPr>
          <a:xfrm>
            <a:off x="4139688" y="2658087"/>
            <a:ext cx="3913632" cy="3913632"/>
          </a:xfrm>
          <a:prstGeom prst="fram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OffAxis2Top"/>
            <a:lightRig rig="threePt" dir="t"/>
          </a:scene3d>
          <a:sp3d extrusionH="381000">
            <a:extrusionClr>
              <a:schemeClr val="bg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rame 4"/>
          <p:cNvSpPr/>
          <p:nvPr/>
        </p:nvSpPr>
        <p:spPr>
          <a:xfrm>
            <a:off x="4688328" y="2889735"/>
            <a:ext cx="2816352" cy="2816352"/>
          </a:xfrm>
          <a:prstGeom prst="fram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OffAxis2Top"/>
            <a:lightRig rig="threePt" dir="t"/>
          </a:scene3d>
          <a:sp3d extrusionH="381000">
            <a:extrusionClr>
              <a:schemeClr val="bg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rame 3"/>
          <p:cNvSpPr/>
          <p:nvPr/>
        </p:nvSpPr>
        <p:spPr>
          <a:xfrm>
            <a:off x="5145528" y="3042135"/>
            <a:ext cx="1901952" cy="1901952"/>
          </a:xfrm>
          <a:prstGeom prst="fram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50000"/>
              </a:schemeClr>
            </a:solidFill>
          </a:ln>
          <a:scene3d>
            <a:camera prst="isometricOffAxis2Top"/>
            <a:lightRig rig="threePt" dir="t"/>
          </a:scene3d>
          <a:sp3d extrusionH="381000">
            <a:extrusionClr>
              <a:schemeClr val="bg1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8" name="Group 11"/>
          <p:cNvGrpSpPr/>
          <p:nvPr/>
        </p:nvGrpSpPr>
        <p:grpSpPr>
          <a:xfrm>
            <a:off x="5462520" y="3066519"/>
            <a:ext cx="1205484" cy="1205484"/>
            <a:chOff x="3733800" y="2971800"/>
            <a:chExt cx="1205484" cy="1205484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3" name="Frame 2"/>
            <p:cNvSpPr/>
            <p:nvPr/>
          </p:nvSpPr>
          <p:spPr>
            <a:xfrm>
              <a:off x="3733800" y="2971800"/>
              <a:ext cx="1205484" cy="1205484"/>
            </a:xfrm>
            <a:prstGeom prst="frame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 extrusionH="381000">
              <a:extrusionClr>
                <a:schemeClr val="bg1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44288" y="3241344"/>
              <a:ext cx="640080" cy="640080"/>
            </a:xfrm>
            <a:prstGeom prst="rect">
              <a:avLst/>
            </a:prstGeom>
            <a:grpFill/>
            <a:ln>
              <a:solidFill>
                <a:schemeClr val="bg1">
                  <a:lumMod val="50000"/>
                </a:schemeClr>
              </a:solidFill>
            </a:ln>
            <a:scene3d>
              <a:camera prst="isometricOffAxis2Top"/>
              <a:lightRig rig="threePt" dir="t"/>
            </a:scene3d>
            <a:sp3d extrusionH="76200">
              <a:extrusionClr>
                <a:schemeClr val="bg1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82582" y="4896726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Step 1: </a:t>
            </a:r>
          </a:p>
          <a:p>
            <a:r>
              <a:rPr lang="en-US" dirty="0">
                <a:solidFill>
                  <a:prstClr val="black"/>
                </a:solidFill>
              </a:rPr>
              <a:t>First step from the salesperson’s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75137" y="4896726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Step 1: </a:t>
            </a:r>
          </a:p>
          <a:p>
            <a:pPr algn="r"/>
            <a:r>
              <a:rPr lang="en-US" dirty="0">
                <a:solidFill>
                  <a:prstClr val="black"/>
                </a:solidFill>
              </a:rPr>
              <a:t>First step from  process team’s view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020534" y="3402045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Step 2: </a:t>
            </a:r>
          </a:p>
          <a:p>
            <a:r>
              <a:rPr lang="en-US" dirty="0">
                <a:solidFill>
                  <a:prstClr val="black"/>
                </a:solidFill>
              </a:rPr>
              <a:t>Second step from the salesperson’s view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78278" y="3465266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Step 2: </a:t>
            </a:r>
          </a:p>
          <a:p>
            <a:pPr algn="r"/>
            <a:r>
              <a:rPr lang="en-US" dirty="0">
                <a:solidFill>
                  <a:prstClr val="black"/>
                </a:solidFill>
              </a:rPr>
              <a:t>Second step from process team’s view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84996" y="2371545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Step 3: </a:t>
            </a:r>
          </a:p>
          <a:p>
            <a:r>
              <a:rPr lang="en-US" dirty="0">
                <a:solidFill>
                  <a:prstClr val="black"/>
                </a:solidFill>
              </a:rPr>
              <a:t>Third step from the salesperson’s view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70154" y="2371545"/>
            <a:ext cx="2514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Step 3: </a:t>
            </a:r>
          </a:p>
          <a:p>
            <a:pPr algn="r"/>
            <a:r>
              <a:rPr lang="en-US" dirty="0">
                <a:solidFill>
                  <a:prstClr val="black"/>
                </a:solidFill>
              </a:rPr>
              <a:t>Third step from </a:t>
            </a:r>
          </a:p>
          <a:p>
            <a:pPr algn="r"/>
            <a:r>
              <a:rPr lang="en-US" dirty="0">
                <a:solidFill>
                  <a:prstClr val="black"/>
                </a:solidFill>
              </a:rPr>
              <a:t>process team’s view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38700" y="1496433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We synergize our efforts as a team</a:t>
            </a:r>
          </a:p>
        </p:txBody>
      </p:sp>
      <p:grpSp>
        <p:nvGrpSpPr>
          <p:cNvPr id="9" name="Group 20"/>
          <p:cNvGrpSpPr/>
          <p:nvPr/>
        </p:nvGrpSpPr>
        <p:grpSpPr>
          <a:xfrm>
            <a:off x="5691121" y="2456920"/>
            <a:ext cx="811213" cy="1295400"/>
            <a:chOff x="5195888" y="2589213"/>
            <a:chExt cx="1711325" cy="2713038"/>
          </a:xfrm>
        </p:grpSpPr>
        <p:sp>
          <p:nvSpPr>
            <p:cNvPr id="22" name="Freeform 6043"/>
            <p:cNvSpPr>
              <a:spLocks/>
            </p:cNvSpPr>
            <p:nvPr/>
          </p:nvSpPr>
          <p:spPr bwMode="auto">
            <a:xfrm>
              <a:off x="5419725" y="2889250"/>
              <a:ext cx="223838" cy="238125"/>
            </a:xfrm>
            <a:custGeom>
              <a:avLst/>
              <a:gdLst/>
              <a:ahLst/>
              <a:cxnLst>
                <a:cxn ang="0">
                  <a:pos x="69" y="96"/>
                </a:cxn>
                <a:cxn ang="0">
                  <a:pos x="121" y="201"/>
                </a:cxn>
                <a:cxn ang="0">
                  <a:pos x="122" y="156"/>
                </a:cxn>
                <a:cxn ang="0">
                  <a:pos x="128" y="123"/>
                </a:cxn>
                <a:cxn ang="0">
                  <a:pos x="120" y="109"/>
                </a:cxn>
                <a:cxn ang="0">
                  <a:pos x="112" y="107"/>
                </a:cxn>
                <a:cxn ang="0">
                  <a:pos x="96" y="124"/>
                </a:cxn>
                <a:cxn ang="0">
                  <a:pos x="108" y="88"/>
                </a:cxn>
                <a:cxn ang="0">
                  <a:pos x="114" y="78"/>
                </a:cxn>
                <a:cxn ang="0">
                  <a:pos x="124" y="73"/>
                </a:cxn>
                <a:cxn ang="0">
                  <a:pos x="140" y="78"/>
                </a:cxn>
                <a:cxn ang="0">
                  <a:pos x="157" y="110"/>
                </a:cxn>
                <a:cxn ang="0">
                  <a:pos x="165" y="124"/>
                </a:cxn>
                <a:cxn ang="0">
                  <a:pos x="156" y="114"/>
                </a:cxn>
                <a:cxn ang="0">
                  <a:pos x="158" y="129"/>
                </a:cxn>
                <a:cxn ang="0">
                  <a:pos x="171" y="162"/>
                </a:cxn>
                <a:cxn ang="0">
                  <a:pos x="189" y="196"/>
                </a:cxn>
                <a:cxn ang="0">
                  <a:pos x="175" y="136"/>
                </a:cxn>
                <a:cxn ang="0">
                  <a:pos x="151" y="79"/>
                </a:cxn>
                <a:cxn ang="0">
                  <a:pos x="109" y="62"/>
                </a:cxn>
                <a:cxn ang="0">
                  <a:pos x="14" y="0"/>
                </a:cxn>
                <a:cxn ang="0">
                  <a:pos x="0" y="10"/>
                </a:cxn>
                <a:cxn ang="0">
                  <a:pos x="69" y="96"/>
                </a:cxn>
              </a:cxnLst>
              <a:rect l="0" t="0" r="r" b="b"/>
              <a:pathLst>
                <a:path w="189" h="201">
                  <a:moveTo>
                    <a:pt x="69" y="96"/>
                  </a:moveTo>
                  <a:cubicBezTo>
                    <a:pt x="96" y="139"/>
                    <a:pt x="121" y="201"/>
                    <a:pt x="121" y="201"/>
                  </a:cubicBezTo>
                  <a:cubicBezTo>
                    <a:pt x="121" y="201"/>
                    <a:pt x="121" y="177"/>
                    <a:pt x="122" y="156"/>
                  </a:cubicBezTo>
                  <a:cubicBezTo>
                    <a:pt x="124" y="138"/>
                    <a:pt x="128" y="123"/>
                    <a:pt x="128" y="123"/>
                  </a:cubicBezTo>
                  <a:cubicBezTo>
                    <a:pt x="120" y="109"/>
                    <a:pt x="120" y="109"/>
                    <a:pt x="120" y="109"/>
                  </a:cubicBezTo>
                  <a:cubicBezTo>
                    <a:pt x="112" y="107"/>
                    <a:pt x="112" y="107"/>
                    <a:pt x="112" y="107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103" y="102"/>
                    <a:pt x="108" y="88"/>
                  </a:cubicBezTo>
                  <a:cubicBezTo>
                    <a:pt x="111" y="79"/>
                    <a:pt x="114" y="78"/>
                    <a:pt x="114" y="78"/>
                  </a:cubicBezTo>
                  <a:cubicBezTo>
                    <a:pt x="124" y="73"/>
                    <a:pt x="124" y="73"/>
                    <a:pt x="124" y="73"/>
                  </a:cubicBezTo>
                  <a:cubicBezTo>
                    <a:pt x="140" y="78"/>
                    <a:pt x="140" y="78"/>
                    <a:pt x="140" y="78"/>
                  </a:cubicBezTo>
                  <a:cubicBezTo>
                    <a:pt x="140" y="78"/>
                    <a:pt x="150" y="96"/>
                    <a:pt x="157" y="110"/>
                  </a:cubicBezTo>
                  <a:cubicBezTo>
                    <a:pt x="162" y="118"/>
                    <a:pt x="165" y="124"/>
                    <a:pt x="165" y="12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9"/>
                    <a:pt x="158" y="129"/>
                    <a:pt x="158" y="129"/>
                  </a:cubicBezTo>
                  <a:cubicBezTo>
                    <a:pt x="158" y="129"/>
                    <a:pt x="162" y="143"/>
                    <a:pt x="171" y="162"/>
                  </a:cubicBezTo>
                  <a:cubicBezTo>
                    <a:pt x="177" y="174"/>
                    <a:pt x="189" y="196"/>
                    <a:pt x="189" y="196"/>
                  </a:cubicBezTo>
                  <a:cubicBezTo>
                    <a:pt x="189" y="196"/>
                    <a:pt x="184" y="164"/>
                    <a:pt x="175" y="136"/>
                  </a:cubicBezTo>
                  <a:cubicBezTo>
                    <a:pt x="165" y="106"/>
                    <a:pt x="151" y="79"/>
                    <a:pt x="151" y="79"/>
                  </a:cubicBezTo>
                  <a:cubicBezTo>
                    <a:pt x="151" y="79"/>
                    <a:pt x="136" y="78"/>
                    <a:pt x="109" y="62"/>
                  </a:cubicBezTo>
                  <a:cubicBezTo>
                    <a:pt x="69" y="39"/>
                    <a:pt x="14" y="0"/>
                    <a:pt x="14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36" y="44"/>
                    <a:pt x="69" y="9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6044"/>
            <p:cNvSpPr>
              <a:spLocks/>
            </p:cNvSpPr>
            <p:nvPr/>
          </p:nvSpPr>
          <p:spPr bwMode="auto">
            <a:xfrm>
              <a:off x="6218238" y="2952750"/>
              <a:ext cx="309563" cy="455613"/>
            </a:xfrm>
            <a:custGeom>
              <a:avLst/>
              <a:gdLst/>
              <a:ahLst/>
              <a:cxnLst>
                <a:cxn ang="0">
                  <a:pos x="123" y="86"/>
                </a:cxn>
                <a:cxn ang="0">
                  <a:pos x="134" y="121"/>
                </a:cxn>
                <a:cxn ang="0">
                  <a:pos x="114" y="96"/>
                </a:cxn>
                <a:cxn ang="0">
                  <a:pos x="85" y="128"/>
                </a:cxn>
                <a:cxn ang="0">
                  <a:pos x="63" y="201"/>
                </a:cxn>
                <a:cxn ang="0">
                  <a:pos x="19" y="301"/>
                </a:cxn>
                <a:cxn ang="0">
                  <a:pos x="0" y="382"/>
                </a:cxn>
                <a:cxn ang="0">
                  <a:pos x="100" y="186"/>
                </a:cxn>
                <a:cxn ang="0">
                  <a:pos x="148" y="134"/>
                </a:cxn>
                <a:cxn ang="0">
                  <a:pos x="198" y="71"/>
                </a:cxn>
                <a:cxn ang="0">
                  <a:pos x="260" y="14"/>
                </a:cxn>
                <a:cxn ang="0">
                  <a:pos x="258" y="0"/>
                </a:cxn>
                <a:cxn ang="0">
                  <a:pos x="193" y="18"/>
                </a:cxn>
                <a:cxn ang="0">
                  <a:pos x="118" y="60"/>
                </a:cxn>
                <a:cxn ang="0">
                  <a:pos x="104" y="54"/>
                </a:cxn>
                <a:cxn ang="0">
                  <a:pos x="104" y="44"/>
                </a:cxn>
                <a:cxn ang="0">
                  <a:pos x="97" y="61"/>
                </a:cxn>
                <a:cxn ang="0">
                  <a:pos x="100" y="59"/>
                </a:cxn>
                <a:cxn ang="0">
                  <a:pos x="123" y="86"/>
                </a:cxn>
              </a:cxnLst>
              <a:rect l="0" t="0" r="r" b="b"/>
              <a:pathLst>
                <a:path w="260" h="382">
                  <a:moveTo>
                    <a:pt x="123" y="86"/>
                  </a:moveTo>
                  <a:cubicBezTo>
                    <a:pt x="134" y="121"/>
                    <a:pt x="134" y="121"/>
                    <a:pt x="134" y="121"/>
                  </a:cubicBezTo>
                  <a:cubicBezTo>
                    <a:pt x="114" y="96"/>
                    <a:pt x="114" y="96"/>
                    <a:pt x="114" y="96"/>
                  </a:cubicBezTo>
                  <a:cubicBezTo>
                    <a:pt x="103" y="94"/>
                    <a:pt x="93" y="105"/>
                    <a:pt x="85" y="128"/>
                  </a:cubicBezTo>
                  <a:cubicBezTo>
                    <a:pt x="75" y="154"/>
                    <a:pt x="74" y="167"/>
                    <a:pt x="63" y="201"/>
                  </a:cubicBezTo>
                  <a:cubicBezTo>
                    <a:pt x="53" y="231"/>
                    <a:pt x="31" y="266"/>
                    <a:pt x="19" y="301"/>
                  </a:cubicBezTo>
                  <a:cubicBezTo>
                    <a:pt x="4" y="342"/>
                    <a:pt x="0" y="382"/>
                    <a:pt x="0" y="382"/>
                  </a:cubicBezTo>
                  <a:cubicBezTo>
                    <a:pt x="0" y="382"/>
                    <a:pt x="32" y="282"/>
                    <a:pt x="100" y="186"/>
                  </a:cubicBezTo>
                  <a:cubicBezTo>
                    <a:pt x="115" y="165"/>
                    <a:pt x="131" y="154"/>
                    <a:pt x="148" y="134"/>
                  </a:cubicBezTo>
                  <a:cubicBezTo>
                    <a:pt x="165" y="115"/>
                    <a:pt x="182" y="88"/>
                    <a:pt x="198" y="71"/>
                  </a:cubicBezTo>
                  <a:cubicBezTo>
                    <a:pt x="233" y="33"/>
                    <a:pt x="260" y="14"/>
                    <a:pt x="260" y="14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258" y="0"/>
                    <a:pt x="221" y="6"/>
                    <a:pt x="193" y="18"/>
                  </a:cubicBezTo>
                  <a:cubicBezTo>
                    <a:pt x="153" y="35"/>
                    <a:pt x="118" y="60"/>
                    <a:pt x="118" y="60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104" y="54"/>
                    <a:pt x="105" y="50"/>
                    <a:pt x="104" y="44"/>
                  </a:cubicBezTo>
                  <a:cubicBezTo>
                    <a:pt x="97" y="61"/>
                    <a:pt x="97" y="61"/>
                    <a:pt x="97" y="61"/>
                  </a:cubicBezTo>
                  <a:cubicBezTo>
                    <a:pt x="99" y="60"/>
                    <a:pt x="100" y="59"/>
                    <a:pt x="100" y="59"/>
                  </a:cubicBezTo>
                  <a:cubicBezTo>
                    <a:pt x="124" y="57"/>
                    <a:pt x="123" y="86"/>
                    <a:pt x="123" y="8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6045"/>
            <p:cNvSpPr>
              <a:spLocks/>
            </p:cNvSpPr>
            <p:nvPr/>
          </p:nvSpPr>
          <p:spPr bwMode="auto">
            <a:xfrm>
              <a:off x="6524625" y="2947988"/>
              <a:ext cx="1588" cy="4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5"/>
                </a:cxn>
                <a:cxn ang="0">
                  <a:pos x="0" y="0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cubicBezTo>
                    <a:pt x="0" y="3"/>
                    <a:pt x="1" y="5"/>
                    <a:pt x="1" y="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6046"/>
            <p:cNvSpPr>
              <a:spLocks noEditPoints="1"/>
            </p:cNvSpPr>
            <p:nvPr/>
          </p:nvSpPr>
          <p:spPr bwMode="auto">
            <a:xfrm>
              <a:off x="5195888" y="2592388"/>
              <a:ext cx="1711325" cy="2709863"/>
            </a:xfrm>
            <a:custGeom>
              <a:avLst/>
              <a:gdLst/>
              <a:ahLst/>
              <a:cxnLst>
                <a:cxn ang="0">
                  <a:pos x="1333" y="1407"/>
                </a:cxn>
                <a:cxn ang="0">
                  <a:pos x="1219" y="1274"/>
                </a:cxn>
                <a:cxn ang="0">
                  <a:pos x="1271" y="962"/>
                </a:cxn>
                <a:cxn ang="0">
                  <a:pos x="1300" y="522"/>
                </a:cxn>
                <a:cxn ang="0">
                  <a:pos x="1125" y="320"/>
                </a:cxn>
                <a:cxn ang="0">
                  <a:pos x="960" y="490"/>
                </a:cxn>
                <a:cxn ang="0">
                  <a:pos x="945" y="432"/>
                </a:cxn>
                <a:cxn ang="0">
                  <a:pos x="960" y="363"/>
                </a:cxn>
                <a:cxn ang="0">
                  <a:pos x="884" y="424"/>
                </a:cxn>
                <a:cxn ang="0">
                  <a:pos x="743" y="633"/>
                </a:cxn>
                <a:cxn ang="0">
                  <a:pos x="515" y="705"/>
                </a:cxn>
                <a:cxn ang="0">
                  <a:pos x="342" y="319"/>
                </a:cxn>
                <a:cxn ang="0">
                  <a:pos x="439" y="143"/>
                </a:cxn>
                <a:cxn ang="0">
                  <a:pos x="272" y="8"/>
                </a:cxn>
                <a:cxn ang="0">
                  <a:pos x="202" y="224"/>
                </a:cxn>
                <a:cxn ang="0">
                  <a:pos x="363" y="386"/>
                </a:cxn>
                <a:cxn ang="0">
                  <a:pos x="344" y="364"/>
                </a:cxn>
                <a:cxn ang="0">
                  <a:pos x="312" y="323"/>
                </a:cxn>
                <a:cxn ang="0">
                  <a:pos x="300" y="357"/>
                </a:cxn>
                <a:cxn ang="0">
                  <a:pos x="309" y="451"/>
                </a:cxn>
                <a:cxn ang="0">
                  <a:pos x="127" y="315"/>
                </a:cxn>
                <a:cxn ang="0">
                  <a:pos x="5" y="548"/>
                </a:cxn>
                <a:cxn ang="0">
                  <a:pos x="88" y="928"/>
                </a:cxn>
                <a:cxn ang="0">
                  <a:pos x="70" y="1210"/>
                </a:cxn>
                <a:cxn ang="0">
                  <a:pos x="97" y="2062"/>
                </a:cxn>
                <a:cxn ang="0">
                  <a:pos x="112" y="2138"/>
                </a:cxn>
                <a:cxn ang="0">
                  <a:pos x="232" y="2186"/>
                </a:cxn>
                <a:cxn ang="0">
                  <a:pos x="368" y="2154"/>
                </a:cxn>
                <a:cxn ang="0">
                  <a:pos x="300" y="2069"/>
                </a:cxn>
                <a:cxn ang="0">
                  <a:pos x="498" y="2084"/>
                </a:cxn>
                <a:cxn ang="0">
                  <a:pos x="451" y="2034"/>
                </a:cxn>
                <a:cxn ang="0">
                  <a:pos x="381" y="1995"/>
                </a:cxn>
                <a:cxn ang="0">
                  <a:pos x="402" y="1711"/>
                </a:cxn>
                <a:cxn ang="0">
                  <a:pos x="480" y="1116"/>
                </a:cxn>
                <a:cxn ang="0">
                  <a:pos x="573" y="1096"/>
                </a:cxn>
                <a:cxn ang="0">
                  <a:pos x="596" y="910"/>
                </a:cxn>
                <a:cxn ang="0">
                  <a:pos x="676" y="1297"/>
                </a:cxn>
                <a:cxn ang="0">
                  <a:pos x="716" y="1711"/>
                </a:cxn>
                <a:cxn ang="0">
                  <a:pos x="703" y="1985"/>
                </a:cxn>
                <a:cxn ang="0">
                  <a:pos x="661" y="2049"/>
                </a:cxn>
                <a:cxn ang="0">
                  <a:pos x="558" y="2124"/>
                </a:cxn>
                <a:cxn ang="0">
                  <a:pos x="685" y="2155"/>
                </a:cxn>
                <a:cxn ang="0">
                  <a:pos x="845" y="2028"/>
                </a:cxn>
                <a:cxn ang="0">
                  <a:pos x="900" y="1795"/>
                </a:cxn>
                <a:cxn ang="0">
                  <a:pos x="1013" y="2041"/>
                </a:cxn>
                <a:cxn ang="0">
                  <a:pos x="1009" y="2229"/>
                </a:cxn>
                <a:cxn ang="0">
                  <a:pos x="1176" y="2186"/>
                </a:cxn>
                <a:cxn ang="0">
                  <a:pos x="1181" y="2067"/>
                </a:cxn>
                <a:cxn ang="0">
                  <a:pos x="1195" y="1789"/>
                </a:cxn>
                <a:cxn ang="0">
                  <a:pos x="222" y="1901"/>
                </a:cxn>
                <a:cxn ang="0">
                  <a:pos x="215" y="1900"/>
                </a:cxn>
                <a:cxn ang="0">
                  <a:pos x="1193" y="1427"/>
                </a:cxn>
                <a:cxn ang="0">
                  <a:pos x="1204" y="1427"/>
                </a:cxn>
              </a:cxnLst>
              <a:rect l="0" t="0" r="r" b="b"/>
              <a:pathLst>
                <a:path w="1439" h="2279">
                  <a:moveTo>
                    <a:pt x="1437" y="1740"/>
                  </a:moveTo>
                  <a:cubicBezTo>
                    <a:pt x="1437" y="1740"/>
                    <a:pt x="1419" y="1673"/>
                    <a:pt x="1412" y="1623"/>
                  </a:cubicBezTo>
                  <a:cubicBezTo>
                    <a:pt x="1402" y="1539"/>
                    <a:pt x="1401" y="1453"/>
                    <a:pt x="1401" y="1453"/>
                  </a:cubicBezTo>
                  <a:cubicBezTo>
                    <a:pt x="1401" y="1453"/>
                    <a:pt x="1407" y="1398"/>
                    <a:pt x="1333" y="1407"/>
                  </a:cubicBezTo>
                  <a:cubicBezTo>
                    <a:pt x="1262" y="1417"/>
                    <a:pt x="1262" y="1417"/>
                    <a:pt x="1262" y="1417"/>
                  </a:cubicBezTo>
                  <a:cubicBezTo>
                    <a:pt x="1262" y="1417"/>
                    <a:pt x="1257" y="1396"/>
                    <a:pt x="1247" y="1373"/>
                  </a:cubicBezTo>
                  <a:cubicBezTo>
                    <a:pt x="1238" y="1351"/>
                    <a:pt x="1225" y="1339"/>
                    <a:pt x="1225" y="1339"/>
                  </a:cubicBezTo>
                  <a:cubicBezTo>
                    <a:pt x="1225" y="1339"/>
                    <a:pt x="1226" y="1307"/>
                    <a:pt x="1219" y="1274"/>
                  </a:cubicBezTo>
                  <a:cubicBezTo>
                    <a:pt x="1237" y="1274"/>
                    <a:pt x="1237" y="1274"/>
                    <a:pt x="1237" y="1274"/>
                  </a:cubicBezTo>
                  <a:cubicBezTo>
                    <a:pt x="1238" y="1217"/>
                    <a:pt x="1238" y="1217"/>
                    <a:pt x="1238" y="1217"/>
                  </a:cubicBezTo>
                  <a:cubicBezTo>
                    <a:pt x="1238" y="1217"/>
                    <a:pt x="1255" y="1172"/>
                    <a:pt x="1260" y="1132"/>
                  </a:cubicBezTo>
                  <a:cubicBezTo>
                    <a:pt x="1270" y="1056"/>
                    <a:pt x="1271" y="962"/>
                    <a:pt x="1271" y="962"/>
                  </a:cubicBezTo>
                  <a:cubicBezTo>
                    <a:pt x="1271" y="962"/>
                    <a:pt x="1282" y="921"/>
                    <a:pt x="1288" y="866"/>
                  </a:cubicBezTo>
                  <a:cubicBezTo>
                    <a:pt x="1296" y="785"/>
                    <a:pt x="1298" y="680"/>
                    <a:pt x="1298" y="680"/>
                  </a:cubicBezTo>
                  <a:cubicBezTo>
                    <a:pt x="1298" y="680"/>
                    <a:pt x="1309" y="658"/>
                    <a:pt x="1310" y="632"/>
                  </a:cubicBezTo>
                  <a:cubicBezTo>
                    <a:pt x="1310" y="586"/>
                    <a:pt x="1300" y="522"/>
                    <a:pt x="1300" y="522"/>
                  </a:cubicBezTo>
                  <a:cubicBezTo>
                    <a:pt x="1300" y="522"/>
                    <a:pt x="1297" y="471"/>
                    <a:pt x="1279" y="448"/>
                  </a:cubicBezTo>
                  <a:cubicBezTo>
                    <a:pt x="1251" y="412"/>
                    <a:pt x="1203" y="399"/>
                    <a:pt x="1203" y="399"/>
                  </a:cubicBezTo>
                  <a:cubicBezTo>
                    <a:pt x="1203" y="399"/>
                    <a:pt x="1160" y="377"/>
                    <a:pt x="1148" y="365"/>
                  </a:cubicBezTo>
                  <a:cubicBezTo>
                    <a:pt x="1125" y="341"/>
                    <a:pt x="1125" y="320"/>
                    <a:pt x="1125" y="320"/>
                  </a:cubicBezTo>
                  <a:cubicBezTo>
                    <a:pt x="1120" y="318"/>
                    <a:pt x="1120" y="318"/>
                    <a:pt x="1120" y="318"/>
                  </a:cubicBezTo>
                  <a:cubicBezTo>
                    <a:pt x="1120" y="318"/>
                    <a:pt x="1093" y="337"/>
                    <a:pt x="1058" y="375"/>
                  </a:cubicBezTo>
                  <a:cubicBezTo>
                    <a:pt x="1042" y="392"/>
                    <a:pt x="1025" y="419"/>
                    <a:pt x="1008" y="438"/>
                  </a:cubicBezTo>
                  <a:cubicBezTo>
                    <a:pt x="991" y="458"/>
                    <a:pt x="975" y="469"/>
                    <a:pt x="960" y="490"/>
                  </a:cubicBezTo>
                  <a:cubicBezTo>
                    <a:pt x="892" y="586"/>
                    <a:pt x="860" y="686"/>
                    <a:pt x="860" y="686"/>
                  </a:cubicBezTo>
                  <a:cubicBezTo>
                    <a:pt x="860" y="686"/>
                    <a:pt x="864" y="646"/>
                    <a:pt x="879" y="605"/>
                  </a:cubicBezTo>
                  <a:cubicBezTo>
                    <a:pt x="891" y="570"/>
                    <a:pt x="913" y="535"/>
                    <a:pt x="923" y="505"/>
                  </a:cubicBezTo>
                  <a:cubicBezTo>
                    <a:pt x="934" y="471"/>
                    <a:pt x="935" y="458"/>
                    <a:pt x="945" y="432"/>
                  </a:cubicBezTo>
                  <a:cubicBezTo>
                    <a:pt x="953" y="409"/>
                    <a:pt x="963" y="398"/>
                    <a:pt x="974" y="400"/>
                  </a:cubicBezTo>
                  <a:cubicBezTo>
                    <a:pt x="994" y="425"/>
                    <a:pt x="994" y="425"/>
                    <a:pt x="994" y="425"/>
                  </a:cubicBezTo>
                  <a:cubicBezTo>
                    <a:pt x="983" y="390"/>
                    <a:pt x="983" y="390"/>
                    <a:pt x="983" y="390"/>
                  </a:cubicBezTo>
                  <a:cubicBezTo>
                    <a:pt x="983" y="390"/>
                    <a:pt x="984" y="361"/>
                    <a:pt x="960" y="363"/>
                  </a:cubicBezTo>
                  <a:cubicBezTo>
                    <a:pt x="960" y="363"/>
                    <a:pt x="959" y="364"/>
                    <a:pt x="957" y="365"/>
                  </a:cubicBezTo>
                  <a:cubicBezTo>
                    <a:pt x="952" y="367"/>
                    <a:pt x="942" y="372"/>
                    <a:pt x="937" y="378"/>
                  </a:cubicBezTo>
                  <a:cubicBezTo>
                    <a:pt x="926" y="391"/>
                    <a:pt x="922" y="407"/>
                    <a:pt x="922" y="407"/>
                  </a:cubicBezTo>
                  <a:cubicBezTo>
                    <a:pt x="922" y="407"/>
                    <a:pt x="901" y="415"/>
                    <a:pt x="884" y="424"/>
                  </a:cubicBezTo>
                  <a:cubicBezTo>
                    <a:pt x="884" y="424"/>
                    <a:pt x="825" y="454"/>
                    <a:pt x="813" y="471"/>
                  </a:cubicBezTo>
                  <a:cubicBezTo>
                    <a:pt x="794" y="497"/>
                    <a:pt x="784" y="538"/>
                    <a:pt x="784" y="538"/>
                  </a:cubicBezTo>
                  <a:cubicBezTo>
                    <a:pt x="784" y="538"/>
                    <a:pt x="768" y="560"/>
                    <a:pt x="758" y="585"/>
                  </a:cubicBezTo>
                  <a:cubicBezTo>
                    <a:pt x="748" y="607"/>
                    <a:pt x="743" y="633"/>
                    <a:pt x="743" y="633"/>
                  </a:cubicBezTo>
                  <a:cubicBezTo>
                    <a:pt x="743" y="633"/>
                    <a:pt x="724" y="639"/>
                    <a:pt x="711" y="657"/>
                  </a:cubicBezTo>
                  <a:cubicBezTo>
                    <a:pt x="676" y="705"/>
                    <a:pt x="686" y="736"/>
                    <a:pt x="634" y="741"/>
                  </a:cubicBezTo>
                  <a:cubicBezTo>
                    <a:pt x="565" y="741"/>
                    <a:pt x="565" y="741"/>
                    <a:pt x="565" y="741"/>
                  </a:cubicBezTo>
                  <a:cubicBezTo>
                    <a:pt x="565" y="741"/>
                    <a:pt x="567" y="707"/>
                    <a:pt x="515" y="705"/>
                  </a:cubicBezTo>
                  <a:cubicBezTo>
                    <a:pt x="478" y="434"/>
                    <a:pt x="478" y="434"/>
                    <a:pt x="478" y="434"/>
                  </a:cubicBezTo>
                  <a:cubicBezTo>
                    <a:pt x="478" y="434"/>
                    <a:pt x="479" y="410"/>
                    <a:pt x="471" y="402"/>
                  </a:cubicBezTo>
                  <a:cubicBezTo>
                    <a:pt x="471" y="402"/>
                    <a:pt x="448" y="379"/>
                    <a:pt x="421" y="362"/>
                  </a:cubicBezTo>
                  <a:cubicBezTo>
                    <a:pt x="385" y="338"/>
                    <a:pt x="342" y="319"/>
                    <a:pt x="342" y="319"/>
                  </a:cubicBezTo>
                  <a:cubicBezTo>
                    <a:pt x="362" y="284"/>
                    <a:pt x="362" y="284"/>
                    <a:pt x="362" y="284"/>
                  </a:cubicBezTo>
                  <a:cubicBezTo>
                    <a:pt x="362" y="284"/>
                    <a:pt x="431" y="232"/>
                    <a:pt x="424" y="181"/>
                  </a:cubicBezTo>
                  <a:cubicBezTo>
                    <a:pt x="424" y="181"/>
                    <a:pt x="428" y="171"/>
                    <a:pt x="434" y="170"/>
                  </a:cubicBezTo>
                  <a:cubicBezTo>
                    <a:pt x="434" y="170"/>
                    <a:pt x="441" y="160"/>
                    <a:pt x="439" y="143"/>
                  </a:cubicBezTo>
                  <a:cubicBezTo>
                    <a:pt x="439" y="143"/>
                    <a:pt x="441" y="95"/>
                    <a:pt x="435" y="78"/>
                  </a:cubicBezTo>
                  <a:cubicBezTo>
                    <a:pt x="424" y="46"/>
                    <a:pt x="400" y="35"/>
                    <a:pt x="400" y="35"/>
                  </a:cubicBezTo>
                  <a:cubicBezTo>
                    <a:pt x="400" y="35"/>
                    <a:pt x="407" y="17"/>
                    <a:pt x="350" y="7"/>
                  </a:cubicBezTo>
                  <a:cubicBezTo>
                    <a:pt x="313" y="0"/>
                    <a:pt x="272" y="8"/>
                    <a:pt x="272" y="8"/>
                  </a:cubicBezTo>
                  <a:cubicBezTo>
                    <a:pt x="272" y="8"/>
                    <a:pt x="237" y="15"/>
                    <a:pt x="219" y="53"/>
                  </a:cubicBezTo>
                  <a:cubicBezTo>
                    <a:pt x="201" y="88"/>
                    <a:pt x="200" y="154"/>
                    <a:pt x="200" y="154"/>
                  </a:cubicBezTo>
                  <a:cubicBezTo>
                    <a:pt x="200" y="154"/>
                    <a:pt x="193" y="193"/>
                    <a:pt x="208" y="195"/>
                  </a:cubicBezTo>
                  <a:cubicBezTo>
                    <a:pt x="208" y="195"/>
                    <a:pt x="204" y="209"/>
                    <a:pt x="202" y="224"/>
                  </a:cubicBezTo>
                  <a:cubicBezTo>
                    <a:pt x="200" y="236"/>
                    <a:pt x="202" y="250"/>
                    <a:pt x="202" y="250"/>
                  </a:cubicBezTo>
                  <a:cubicBezTo>
                    <a:pt x="202" y="250"/>
                    <a:pt x="257" y="289"/>
                    <a:pt x="297" y="312"/>
                  </a:cubicBezTo>
                  <a:cubicBezTo>
                    <a:pt x="324" y="328"/>
                    <a:pt x="339" y="329"/>
                    <a:pt x="339" y="329"/>
                  </a:cubicBezTo>
                  <a:cubicBezTo>
                    <a:pt x="339" y="329"/>
                    <a:pt x="353" y="356"/>
                    <a:pt x="363" y="386"/>
                  </a:cubicBezTo>
                  <a:cubicBezTo>
                    <a:pt x="372" y="414"/>
                    <a:pt x="377" y="446"/>
                    <a:pt x="377" y="446"/>
                  </a:cubicBezTo>
                  <a:cubicBezTo>
                    <a:pt x="377" y="446"/>
                    <a:pt x="365" y="424"/>
                    <a:pt x="359" y="412"/>
                  </a:cubicBezTo>
                  <a:cubicBezTo>
                    <a:pt x="350" y="393"/>
                    <a:pt x="346" y="379"/>
                    <a:pt x="346" y="379"/>
                  </a:cubicBezTo>
                  <a:cubicBezTo>
                    <a:pt x="346" y="379"/>
                    <a:pt x="347" y="369"/>
                    <a:pt x="344" y="364"/>
                  </a:cubicBezTo>
                  <a:cubicBezTo>
                    <a:pt x="353" y="374"/>
                    <a:pt x="353" y="374"/>
                    <a:pt x="353" y="374"/>
                  </a:cubicBezTo>
                  <a:cubicBezTo>
                    <a:pt x="353" y="374"/>
                    <a:pt x="350" y="368"/>
                    <a:pt x="345" y="360"/>
                  </a:cubicBezTo>
                  <a:cubicBezTo>
                    <a:pt x="338" y="346"/>
                    <a:pt x="328" y="328"/>
                    <a:pt x="328" y="328"/>
                  </a:cubicBezTo>
                  <a:cubicBezTo>
                    <a:pt x="312" y="323"/>
                    <a:pt x="312" y="323"/>
                    <a:pt x="312" y="323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02" y="328"/>
                    <a:pt x="299" y="329"/>
                    <a:pt x="296" y="338"/>
                  </a:cubicBezTo>
                  <a:cubicBezTo>
                    <a:pt x="291" y="352"/>
                    <a:pt x="284" y="374"/>
                    <a:pt x="284" y="374"/>
                  </a:cubicBezTo>
                  <a:cubicBezTo>
                    <a:pt x="300" y="357"/>
                    <a:pt x="300" y="357"/>
                    <a:pt x="300" y="357"/>
                  </a:cubicBezTo>
                  <a:cubicBezTo>
                    <a:pt x="308" y="359"/>
                    <a:pt x="308" y="359"/>
                    <a:pt x="308" y="359"/>
                  </a:cubicBezTo>
                  <a:cubicBezTo>
                    <a:pt x="316" y="373"/>
                    <a:pt x="316" y="373"/>
                    <a:pt x="316" y="373"/>
                  </a:cubicBezTo>
                  <a:cubicBezTo>
                    <a:pt x="316" y="373"/>
                    <a:pt x="312" y="388"/>
                    <a:pt x="310" y="406"/>
                  </a:cubicBezTo>
                  <a:cubicBezTo>
                    <a:pt x="309" y="427"/>
                    <a:pt x="309" y="451"/>
                    <a:pt x="309" y="451"/>
                  </a:cubicBezTo>
                  <a:cubicBezTo>
                    <a:pt x="309" y="451"/>
                    <a:pt x="284" y="389"/>
                    <a:pt x="257" y="346"/>
                  </a:cubicBezTo>
                  <a:cubicBezTo>
                    <a:pt x="224" y="294"/>
                    <a:pt x="188" y="260"/>
                    <a:pt x="188" y="260"/>
                  </a:cubicBezTo>
                  <a:cubicBezTo>
                    <a:pt x="165" y="295"/>
                    <a:pt x="165" y="295"/>
                    <a:pt x="165" y="295"/>
                  </a:cubicBezTo>
                  <a:cubicBezTo>
                    <a:pt x="165" y="295"/>
                    <a:pt x="147" y="306"/>
                    <a:pt x="127" y="315"/>
                  </a:cubicBezTo>
                  <a:cubicBezTo>
                    <a:pt x="93" y="331"/>
                    <a:pt x="46" y="347"/>
                    <a:pt x="46" y="347"/>
                  </a:cubicBezTo>
                  <a:cubicBezTo>
                    <a:pt x="46" y="347"/>
                    <a:pt x="1" y="357"/>
                    <a:pt x="0" y="444"/>
                  </a:cubicBezTo>
                  <a:cubicBezTo>
                    <a:pt x="0" y="444"/>
                    <a:pt x="0" y="469"/>
                    <a:pt x="1" y="498"/>
                  </a:cubicBezTo>
                  <a:cubicBezTo>
                    <a:pt x="2" y="520"/>
                    <a:pt x="5" y="548"/>
                    <a:pt x="5" y="548"/>
                  </a:cubicBezTo>
                  <a:cubicBezTo>
                    <a:pt x="5" y="548"/>
                    <a:pt x="10" y="625"/>
                    <a:pt x="37" y="695"/>
                  </a:cubicBezTo>
                  <a:cubicBezTo>
                    <a:pt x="55" y="742"/>
                    <a:pt x="97" y="790"/>
                    <a:pt x="97" y="790"/>
                  </a:cubicBezTo>
                  <a:cubicBezTo>
                    <a:pt x="97" y="790"/>
                    <a:pt x="81" y="858"/>
                    <a:pt x="86" y="904"/>
                  </a:cubicBezTo>
                  <a:cubicBezTo>
                    <a:pt x="86" y="904"/>
                    <a:pt x="97" y="919"/>
                    <a:pt x="88" y="928"/>
                  </a:cubicBezTo>
                  <a:cubicBezTo>
                    <a:pt x="88" y="928"/>
                    <a:pt x="82" y="939"/>
                    <a:pt x="78" y="956"/>
                  </a:cubicBezTo>
                  <a:cubicBezTo>
                    <a:pt x="78" y="956"/>
                    <a:pt x="69" y="1051"/>
                    <a:pt x="65" y="1120"/>
                  </a:cubicBezTo>
                  <a:cubicBezTo>
                    <a:pt x="63" y="1154"/>
                    <a:pt x="66" y="1188"/>
                    <a:pt x="66" y="1188"/>
                  </a:cubicBezTo>
                  <a:cubicBezTo>
                    <a:pt x="70" y="1210"/>
                    <a:pt x="70" y="1210"/>
                    <a:pt x="70" y="1210"/>
                  </a:cubicBezTo>
                  <a:cubicBezTo>
                    <a:pt x="57" y="1712"/>
                    <a:pt x="57" y="1712"/>
                    <a:pt x="57" y="1712"/>
                  </a:cubicBezTo>
                  <a:cubicBezTo>
                    <a:pt x="57" y="1712"/>
                    <a:pt x="56" y="1756"/>
                    <a:pt x="65" y="1822"/>
                  </a:cubicBezTo>
                  <a:cubicBezTo>
                    <a:pt x="74" y="1887"/>
                    <a:pt x="93" y="1974"/>
                    <a:pt x="93" y="1974"/>
                  </a:cubicBezTo>
                  <a:cubicBezTo>
                    <a:pt x="93" y="1974"/>
                    <a:pt x="94" y="2022"/>
                    <a:pt x="97" y="2062"/>
                  </a:cubicBezTo>
                  <a:cubicBezTo>
                    <a:pt x="100" y="2083"/>
                    <a:pt x="106" y="2108"/>
                    <a:pt x="106" y="2108"/>
                  </a:cubicBezTo>
                  <a:cubicBezTo>
                    <a:pt x="108" y="2114"/>
                    <a:pt x="108" y="2114"/>
                    <a:pt x="108" y="2114"/>
                  </a:cubicBezTo>
                  <a:cubicBezTo>
                    <a:pt x="108" y="2114"/>
                    <a:pt x="103" y="2127"/>
                    <a:pt x="107" y="2134"/>
                  </a:cubicBezTo>
                  <a:cubicBezTo>
                    <a:pt x="111" y="2140"/>
                    <a:pt x="112" y="2138"/>
                    <a:pt x="112" y="2138"/>
                  </a:cubicBezTo>
                  <a:cubicBezTo>
                    <a:pt x="141" y="2152"/>
                    <a:pt x="141" y="2152"/>
                    <a:pt x="141" y="2152"/>
                  </a:cubicBezTo>
                  <a:cubicBezTo>
                    <a:pt x="149" y="2152"/>
                    <a:pt x="149" y="2152"/>
                    <a:pt x="149" y="2152"/>
                  </a:cubicBezTo>
                  <a:cubicBezTo>
                    <a:pt x="167" y="2153"/>
                    <a:pt x="167" y="2153"/>
                    <a:pt x="167" y="2153"/>
                  </a:cubicBezTo>
                  <a:cubicBezTo>
                    <a:pt x="167" y="2153"/>
                    <a:pt x="190" y="2175"/>
                    <a:pt x="232" y="2186"/>
                  </a:cubicBezTo>
                  <a:cubicBezTo>
                    <a:pt x="271" y="2195"/>
                    <a:pt x="328" y="2194"/>
                    <a:pt x="328" y="2194"/>
                  </a:cubicBezTo>
                  <a:cubicBezTo>
                    <a:pt x="328" y="2194"/>
                    <a:pt x="342" y="2194"/>
                    <a:pt x="353" y="2191"/>
                  </a:cubicBezTo>
                  <a:cubicBezTo>
                    <a:pt x="359" y="2190"/>
                    <a:pt x="363" y="2185"/>
                    <a:pt x="367" y="2182"/>
                  </a:cubicBezTo>
                  <a:cubicBezTo>
                    <a:pt x="378" y="2171"/>
                    <a:pt x="368" y="2154"/>
                    <a:pt x="368" y="2154"/>
                  </a:cubicBezTo>
                  <a:cubicBezTo>
                    <a:pt x="368" y="2154"/>
                    <a:pt x="383" y="2145"/>
                    <a:pt x="279" y="2084"/>
                  </a:cubicBezTo>
                  <a:cubicBezTo>
                    <a:pt x="284" y="2079"/>
                    <a:pt x="284" y="2079"/>
                    <a:pt x="284" y="2079"/>
                  </a:cubicBezTo>
                  <a:cubicBezTo>
                    <a:pt x="299" y="2078"/>
                    <a:pt x="299" y="2078"/>
                    <a:pt x="299" y="2078"/>
                  </a:cubicBezTo>
                  <a:cubicBezTo>
                    <a:pt x="300" y="2069"/>
                    <a:pt x="300" y="2069"/>
                    <a:pt x="300" y="2069"/>
                  </a:cubicBezTo>
                  <a:cubicBezTo>
                    <a:pt x="348" y="2072"/>
                    <a:pt x="348" y="2072"/>
                    <a:pt x="348" y="2072"/>
                  </a:cubicBezTo>
                  <a:cubicBezTo>
                    <a:pt x="348" y="2072"/>
                    <a:pt x="368" y="2083"/>
                    <a:pt x="394" y="2087"/>
                  </a:cubicBezTo>
                  <a:cubicBezTo>
                    <a:pt x="422" y="2092"/>
                    <a:pt x="458" y="2090"/>
                    <a:pt x="458" y="2090"/>
                  </a:cubicBezTo>
                  <a:cubicBezTo>
                    <a:pt x="458" y="2090"/>
                    <a:pt x="483" y="2092"/>
                    <a:pt x="498" y="2084"/>
                  </a:cubicBezTo>
                  <a:cubicBezTo>
                    <a:pt x="513" y="2077"/>
                    <a:pt x="519" y="2060"/>
                    <a:pt x="519" y="2060"/>
                  </a:cubicBezTo>
                  <a:cubicBezTo>
                    <a:pt x="519" y="2060"/>
                    <a:pt x="518" y="2053"/>
                    <a:pt x="514" y="2046"/>
                  </a:cubicBezTo>
                  <a:cubicBezTo>
                    <a:pt x="512" y="2041"/>
                    <a:pt x="509" y="2037"/>
                    <a:pt x="503" y="2035"/>
                  </a:cubicBezTo>
                  <a:cubicBezTo>
                    <a:pt x="491" y="2030"/>
                    <a:pt x="466" y="2036"/>
                    <a:pt x="451" y="2034"/>
                  </a:cubicBezTo>
                  <a:cubicBezTo>
                    <a:pt x="432" y="2032"/>
                    <a:pt x="425" y="2022"/>
                    <a:pt x="425" y="2022"/>
                  </a:cubicBezTo>
                  <a:cubicBezTo>
                    <a:pt x="413" y="2017"/>
                    <a:pt x="413" y="2017"/>
                    <a:pt x="413" y="2017"/>
                  </a:cubicBezTo>
                  <a:cubicBezTo>
                    <a:pt x="400" y="2011"/>
                    <a:pt x="400" y="2011"/>
                    <a:pt x="400" y="2011"/>
                  </a:cubicBezTo>
                  <a:cubicBezTo>
                    <a:pt x="400" y="2011"/>
                    <a:pt x="395" y="2008"/>
                    <a:pt x="381" y="1995"/>
                  </a:cubicBezTo>
                  <a:cubicBezTo>
                    <a:pt x="366" y="1981"/>
                    <a:pt x="366" y="1970"/>
                    <a:pt x="366" y="1970"/>
                  </a:cubicBezTo>
                  <a:cubicBezTo>
                    <a:pt x="367" y="1870"/>
                    <a:pt x="367" y="1870"/>
                    <a:pt x="367" y="1870"/>
                  </a:cubicBezTo>
                  <a:cubicBezTo>
                    <a:pt x="367" y="1870"/>
                    <a:pt x="396" y="1864"/>
                    <a:pt x="389" y="1752"/>
                  </a:cubicBezTo>
                  <a:cubicBezTo>
                    <a:pt x="389" y="1752"/>
                    <a:pt x="398" y="1724"/>
                    <a:pt x="402" y="1711"/>
                  </a:cubicBezTo>
                  <a:cubicBezTo>
                    <a:pt x="402" y="1711"/>
                    <a:pt x="425" y="1563"/>
                    <a:pt x="438" y="1459"/>
                  </a:cubicBezTo>
                  <a:cubicBezTo>
                    <a:pt x="456" y="1316"/>
                    <a:pt x="466" y="1204"/>
                    <a:pt x="466" y="1204"/>
                  </a:cubicBezTo>
                  <a:cubicBezTo>
                    <a:pt x="477" y="1204"/>
                    <a:pt x="477" y="1204"/>
                    <a:pt x="477" y="1204"/>
                  </a:cubicBezTo>
                  <a:cubicBezTo>
                    <a:pt x="480" y="1116"/>
                    <a:pt x="480" y="1116"/>
                    <a:pt x="480" y="1116"/>
                  </a:cubicBezTo>
                  <a:cubicBezTo>
                    <a:pt x="506" y="1118"/>
                    <a:pt x="506" y="1118"/>
                    <a:pt x="506" y="1118"/>
                  </a:cubicBezTo>
                  <a:cubicBezTo>
                    <a:pt x="506" y="1118"/>
                    <a:pt x="527" y="1132"/>
                    <a:pt x="542" y="1127"/>
                  </a:cubicBezTo>
                  <a:cubicBezTo>
                    <a:pt x="560" y="1121"/>
                    <a:pt x="574" y="1098"/>
                    <a:pt x="573" y="1096"/>
                  </a:cubicBezTo>
                  <a:cubicBezTo>
                    <a:pt x="573" y="1096"/>
                    <a:pt x="573" y="1096"/>
                    <a:pt x="573" y="1096"/>
                  </a:cubicBezTo>
                  <a:cubicBezTo>
                    <a:pt x="573" y="1096"/>
                    <a:pt x="573" y="1096"/>
                    <a:pt x="573" y="1096"/>
                  </a:cubicBezTo>
                  <a:cubicBezTo>
                    <a:pt x="577" y="1097"/>
                    <a:pt x="621" y="1105"/>
                    <a:pt x="619" y="1078"/>
                  </a:cubicBezTo>
                  <a:cubicBezTo>
                    <a:pt x="619" y="1078"/>
                    <a:pt x="617" y="1023"/>
                    <a:pt x="613" y="996"/>
                  </a:cubicBezTo>
                  <a:cubicBezTo>
                    <a:pt x="607" y="946"/>
                    <a:pt x="596" y="910"/>
                    <a:pt x="596" y="910"/>
                  </a:cubicBezTo>
                  <a:cubicBezTo>
                    <a:pt x="596" y="910"/>
                    <a:pt x="639" y="911"/>
                    <a:pt x="673" y="905"/>
                  </a:cubicBezTo>
                  <a:cubicBezTo>
                    <a:pt x="705" y="899"/>
                    <a:pt x="728" y="887"/>
                    <a:pt x="728" y="887"/>
                  </a:cubicBezTo>
                  <a:cubicBezTo>
                    <a:pt x="728" y="887"/>
                    <a:pt x="708" y="975"/>
                    <a:pt x="693" y="1091"/>
                  </a:cubicBezTo>
                  <a:cubicBezTo>
                    <a:pt x="683" y="1173"/>
                    <a:pt x="676" y="1297"/>
                    <a:pt x="676" y="1297"/>
                  </a:cubicBezTo>
                  <a:cubicBezTo>
                    <a:pt x="710" y="1303"/>
                    <a:pt x="710" y="1303"/>
                    <a:pt x="710" y="1303"/>
                  </a:cubicBezTo>
                  <a:cubicBezTo>
                    <a:pt x="707" y="1499"/>
                    <a:pt x="707" y="1499"/>
                    <a:pt x="707" y="1499"/>
                  </a:cubicBezTo>
                  <a:cubicBezTo>
                    <a:pt x="707" y="1499"/>
                    <a:pt x="700" y="1544"/>
                    <a:pt x="703" y="1605"/>
                  </a:cubicBezTo>
                  <a:cubicBezTo>
                    <a:pt x="705" y="1646"/>
                    <a:pt x="716" y="1711"/>
                    <a:pt x="716" y="1711"/>
                  </a:cubicBezTo>
                  <a:cubicBezTo>
                    <a:pt x="716" y="1711"/>
                    <a:pt x="722" y="1770"/>
                    <a:pt x="721" y="1829"/>
                  </a:cubicBezTo>
                  <a:cubicBezTo>
                    <a:pt x="720" y="1871"/>
                    <a:pt x="712" y="1918"/>
                    <a:pt x="712" y="1918"/>
                  </a:cubicBezTo>
                  <a:cubicBezTo>
                    <a:pt x="712" y="1918"/>
                    <a:pt x="669" y="1962"/>
                    <a:pt x="704" y="1975"/>
                  </a:cubicBezTo>
                  <a:cubicBezTo>
                    <a:pt x="704" y="1975"/>
                    <a:pt x="704" y="1980"/>
                    <a:pt x="703" y="1985"/>
                  </a:cubicBezTo>
                  <a:cubicBezTo>
                    <a:pt x="702" y="1991"/>
                    <a:pt x="703" y="1987"/>
                    <a:pt x="697" y="1989"/>
                  </a:cubicBezTo>
                  <a:cubicBezTo>
                    <a:pt x="690" y="1991"/>
                    <a:pt x="694" y="1995"/>
                    <a:pt x="691" y="2007"/>
                  </a:cubicBezTo>
                  <a:cubicBezTo>
                    <a:pt x="688" y="2019"/>
                    <a:pt x="690" y="2014"/>
                    <a:pt x="690" y="2014"/>
                  </a:cubicBezTo>
                  <a:cubicBezTo>
                    <a:pt x="690" y="2014"/>
                    <a:pt x="686" y="2031"/>
                    <a:pt x="661" y="2049"/>
                  </a:cubicBezTo>
                  <a:cubicBezTo>
                    <a:pt x="638" y="2067"/>
                    <a:pt x="593" y="2085"/>
                    <a:pt x="593" y="2085"/>
                  </a:cubicBezTo>
                  <a:cubicBezTo>
                    <a:pt x="593" y="2085"/>
                    <a:pt x="578" y="2089"/>
                    <a:pt x="572" y="2097"/>
                  </a:cubicBezTo>
                  <a:cubicBezTo>
                    <a:pt x="565" y="2104"/>
                    <a:pt x="565" y="2115"/>
                    <a:pt x="565" y="2115"/>
                  </a:cubicBezTo>
                  <a:cubicBezTo>
                    <a:pt x="558" y="2124"/>
                    <a:pt x="558" y="2124"/>
                    <a:pt x="558" y="2124"/>
                  </a:cubicBezTo>
                  <a:cubicBezTo>
                    <a:pt x="559" y="2136"/>
                    <a:pt x="559" y="2136"/>
                    <a:pt x="559" y="2136"/>
                  </a:cubicBezTo>
                  <a:cubicBezTo>
                    <a:pt x="559" y="2136"/>
                    <a:pt x="559" y="2151"/>
                    <a:pt x="581" y="2156"/>
                  </a:cubicBezTo>
                  <a:cubicBezTo>
                    <a:pt x="607" y="2163"/>
                    <a:pt x="654" y="2160"/>
                    <a:pt x="654" y="2160"/>
                  </a:cubicBezTo>
                  <a:cubicBezTo>
                    <a:pt x="654" y="2160"/>
                    <a:pt x="668" y="2162"/>
                    <a:pt x="685" y="2155"/>
                  </a:cubicBezTo>
                  <a:cubicBezTo>
                    <a:pt x="716" y="2144"/>
                    <a:pt x="759" y="2121"/>
                    <a:pt x="759" y="2121"/>
                  </a:cubicBezTo>
                  <a:cubicBezTo>
                    <a:pt x="759" y="2121"/>
                    <a:pt x="838" y="2115"/>
                    <a:pt x="842" y="2103"/>
                  </a:cubicBezTo>
                  <a:cubicBezTo>
                    <a:pt x="844" y="2075"/>
                    <a:pt x="844" y="2075"/>
                    <a:pt x="844" y="2075"/>
                  </a:cubicBezTo>
                  <a:cubicBezTo>
                    <a:pt x="844" y="2075"/>
                    <a:pt x="846" y="2043"/>
                    <a:pt x="845" y="2028"/>
                  </a:cubicBezTo>
                  <a:cubicBezTo>
                    <a:pt x="843" y="2007"/>
                    <a:pt x="837" y="2001"/>
                    <a:pt x="837" y="2001"/>
                  </a:cubicBezTo>
                  <a:cubicBezTo>
                    <a:pt x="837" y="2001"/>
                    <a:pt x="855" y="1997"/>
                    <a:pt x="864" y="1990"/>
                  </a:cubicBezTo>
                  <a:cubicBezTo>
                    <a:pt x="875" y="1982"/>
                    <a:pt x="878" y="1972"/>
                    <a:pt x="878" y="1972"/>
                  </a:cubicBezTo>
                  <a:cubicBezTo>
                    <a:pt x="878" y="1972"/>
                    <a:pt x="885" y="1978"/>
                    <a:pt x="900" y="1795"/>
                  </a:cubicBezTo>
                  <a:cubicBezTo>
                    <a:pt x="935" y="1824"/>
                    <a:pt x="935" y="1824"/>
                    <a:pt x="935" y="1824"/>
                  </a:cubicBezTo>
                  <a:cubicBezTo>
                    <a:pt x="935" y="1824"/>
                    <a:pt x="939" y="1839"/>
                    <a:pt x="962" y="1834"/>
                  </a:cubicBezTo>
                  <a:cubicBezTo>
                    <a:pt x="997" y="1829"/>
                    <a:pt x="997" y="1829"/>
                    <a:pt x="997" y="1829"/>
                  </a:cubicBezTo>
                  <a:cubicBezTo>
                    <a:pt x="1013" y="2041"/>
                    <a:pt x="1013" y="2041"/>
                    <a:pt x="1013" y="2041"/>
                  </a:cubicBezTo>
                  <a:cubicBezTo>
                    <a:pt x="1013" y="2041"/>
                    <a:pt x="1004" y="2075"/>
                    <a:pt x="1053" y="2075"/>
                  </a:cubicBezTo>
                  <a:cubicBezTo>
                    <a:pt x="1051" y="2126"/>
                    <a:pt x="1051" y="2126"/>
                    <a:pt x="1051" y="2126"/>
                  </a:cubicBezTo>
                  <a:cubicBezTo>
                    <a:pt x="1051" y="2126"/>
                    <a:pt x="1036" y="2151"/>
                    <a:pt x="1025" y="2177"/>
                  </a:cubicBezTo>
                  <a:cubicBezTo>
                    <a:pt x="1015" y="2202"/>
                    <a:pt x="1009" y="2229"/>
                    <a:pt x="1009" y="2229"/>
                  </a:cubicBezTo>
                  <a:cubicBezTo>
                    <a:pt x="1009" y="2229"/>
                    <a:pt x="990" y="2273"/>
                    <a:pt x="1079" y="2273"/>
                  </a:cubicBezTo>
                  <a:cubicBezTo>
                    <a:pt x="1079" y="2273"/>
                    <a:pt x="1112" y="2279"/>
                    <a:pt x="1156" y="2248"/>
                  </a:cubicBezTo>
                  <a:cubicBezTo>
                    <a:pt x="1182" y="2230"/>
                    <a:pt x="1170" y="2205"/>
                    <a:pt x="1170" y="2205"/>
                  </a:cubicBezTo>
                  <a:cubicBezTo>
                    <a:pt x="1176" y="2186"/>
                    <a:pt x="1176" y="2186"/>
                    <a:pt x="1176" y="2186"/>
                  </a:cubicBezTo>
                  <a:cubicBezTo>
                    <a:pt x="1176" y="2186"/>
                    <a:pt x="1184" y="2167"/>
                    <a:pt x="1184" y="2156"/>
                  </a:cubicBezTo>
                  <a:cubicBezTo>
                    <a:pt x="1184" y="2137"/>
                    <a:pt x="1175" y="2120"/>
                    <a:pt x="1175" y="2120"/>
                  </a:cubicBezTo>
                  <a:cubicBezTo>
                    <a:pt x="1177" y="2093"/>
                    <a:pt x="1177" y="2093"/>
                    <a:pt x="1177" y="2093"/>
                  </a:cubicBezTo>
                  <a:cubicBezTo>
                    <a:pt x="1181" y="2067"/>
                    <a:pt x="1181" y="2067"/>
                    <a:pt x="1181" y="2067"/>
                  </a:cubicBezTo>
                  <a:cubicBezTo>
                    <a:pt x="1181" y="2067"/>
                    <a:pt x="1204" y="2064"/>
                    <a:pt x="1203" y="2053"/>
                  </a:cubicBezTo>
                  <a:cubicBezTo>
                    <a:pt x="1203" y="2033"/>
                    <a:pt x="1179" y="1999"/>
                    <a:pt x="1179" y="1999"/>
                  </a:cubicBezTo>
                  <a:cubicBezTo>
                    <a:pt x="1179" y="1999"/>
                    <a:pt x="1189" y="1956"/>
                    <a:pt x="1191" y="1918"/>
                  </a:cubicBezTo>
                  <a:cubicBezTo>
                    <a:pt x="1196" y="1857"/>
                    <a:pt x="1195" y="1789"/>
                    <a:pt x="1195" y="1789"/>
                  </a:cubicBezTo>
                  <a:cubicBezTo>
                    <a:pt x="1195" y="1789"/>
                    <a:pt x="1439" y="1754"/>
                    <a:pt x="1437" y="1740"/>
                  </a:cubicBezTo>
                  <a:close/>
                  <a:moveTo>
                    <a:pt x="228" y="1867"/>
                  </a:moveTo>
                  <a:cubicBezTo>
                    <a:pt x="227" y="1879"/>
                    <a:pt x="225" y="1884"/>
                    <a:pt x="223" y="1888"/>
                  </a:cubicBezTo>
                  <a:cubicBezTo>
                    <a:pt x="223" y="1894"/>
                    <a:pt x="222" y="1899"/>
                    <a:pt x="222" y="1901"/>
                  </a:cubicBezTo>
                  <a:cubicBezTo>
                    <a:pt x="222" y="1911"/>
                    <a:pt x="225" y="1914"/>
                    <a:pt x="225" y="1931"/>
                  </a:cubicBezTo>
                  <a:cubicBezTo>
                    <a:pt x="225" y="1948"/>
                    <a:pt x="229" y="1950"/>
                    <a:pt x="220" y="1944"/>
                  </a:cubicBezTo>
                  <a:cubicBezTo>
                    <a:pt x="212" y="1939"/>
                    <a:pt x="217" y="1937"/>
                    <a:pt x="206" y="1923"/>
                  </a:cubicBezTo>
                  <a:cubicBezTo>
                    <a:pt x="196" y="1909"/>
                    <a:pt x="207" y="1910"/>
                    <a:pt x="215" y="1900"/>
                  </a:cubicBezTo>
                  <a:cubicBezTo>
                    <a:pt x="218" y="1895"/>
                    <a:pt x="221" y="1892"/>
                    <a:pt x="223" y="1888"/>
                  </a:cubicBezTo>
                  <a:cubicBezTo>
                    <a:pt x="225" y="1872"/>
                    <a:pt x="229" y="1850"/>
                    <a:pt x="228" y="1867"/>
                  </a:cubicBezTo>
                  <a:close/>
                  <a:moveTo>
                    <a:pt x="1204" y="1427"/>
                  </a:moveTo>
                  <a:cubicBezTo>
                    <a:pt x="1193" y="1427"/>
                    <a:pt x="1193" y="1427"/>
                    <a:pt x="1193" y="1427"/>
                  </a:cubicBezTo>
                  <a:cubicBezTo>
                    <a:pt x="1195" y="1368"/>
                    <a:pt x="1195" y="1368"/>
                    <a:pt x="1195" y="1368"/>
                  </a:cubicBezTo>
                  <a:cubicBezTo>
                    <a:pt x="1200" y="1367"/>
                    <a:pt x="1200" y="1367"/>
                    <a:pt x="1200" y="1367"/>
                  </a:cubicBezTo>
                  <a:cubicBezTo>
                    <a:pt x="1205" y="1367"/>
                    <a:pt x="1205" y="1367"/>
                    <a:pt x="1205" y="1367"/>
                  </a:cubicBezTo>
                  <a:lnTo>
                    <a:pt x="1204" y="14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6047"/>
            <p:cNvSpPr>
              <a:spLocks/>
            </p:cNvSpPr>
            <p:nvPr/>
          </p:nvSpPr>
          <p:spPr bwMode="auto">
            <a:xfrm>
              <a:off x="6226175" y="2589213"/>
              <a:ext cx="360363" cy="434975"/>
            </a:xfrm>
            <a:custGeom>
              <a:avLst/>
              <a:gdLst/>
              <a:ahLst/>
              <a:cxnLst>
                <a:cxn ang="0">
                  <a:pos x="97" y="360"/>
                </a:cxn>
                <a:cxn ang="0">
                  <a:pos x="111" y="366"/>
                </a:cxn>
                <a:cxn ang="0">
                  <a:pos x="186" y="324"/>
                </a:cxn>
                <a:cxn ang="0">
                  <a:pos x="251" y="306"/>
                </a:cxn>
                <a:cxn ang="0">
                  <a:pos x="250" y="301"/>
                </a:cxn>
                <a:cxn ang="0">
                  <a:pos x="254" y="293"/>
                </a:cxn>
                <a:cxn ang="0">
                  <a:pos x="261" y="286"/>
                </a:cxn>
                <a:cxn ang="0">
                  <a:pos x="263" y="272"/>
                </a:cxn>
                <a:cxn ang="0">
                  <a:pos x="264" y="250"/>
                </a:cxn>
                <a:cxn ang="0">
                  <a:pos x="299" y="162"/>
                </a:cxn>
                <a:cxn ang="0">
                  <a:pos x="274" y="65"/>
                </a:cxn>
                <a:cxn ang="0">
                  <a:pos x="193" y="11"/>
                </a:cxn>
                <a:cxn ang="0">
                  <a:pos x="55" y="36"/>
                </a:cxn>
                <a:cxn ang="0">
                  <a:pos x="62" y="56"/>
                </a:cxn>
                <a:cxn ang="0">
                  <a:pos x="32" y="106"/>
                </a:cxn>
                <a:cxn ang="0">
                  <a:pos x="27" y="144"/>
                </a:cxn>
                <a:cxn ang="0">
                  <a:pos x="26" y="162"/>
                </a:cxn>
                <a:cxn ang="0">
                  <a:pos x="4" y="194"/>
                </a:cxn>
                <a:cxn ang="0">
                  <a:pos x="24" y="208"/>
                </a:cxn>
                <a:cxn ang="0">
                  <a:pos x="28" y="229"/>
                </a:cxn>
                <a:cxn ang="0">
                  <a:pos x="35" y="257"/>
                </a:cxn>
                <a:cxn ang="0">
                  <a:pos x="36" y="270"/>
                </a:cxn>
                <a:cxn ang="0">
                  <a:pos x="58" y="316"/>
                </a:cxn>
                <a:cxn ang="0">
                  <a:pos x="97" y="350"/>
                </a:cxn>
                <a:cxn ang="0">
                  <a:pos x="97" y="360"/>
                </a:cxn>
              </a:cxnLst>
              <a:rect l="0" t="0" r="r" b="b"/>
              <a:pathLst>
                <a:path w="302" h="366">
                  <a:moveTo>
                    <a:pt x="97" y="360"/>
                  </a:moveTo>
                  <a:cubicBezTo>
                    <a:pt x="111" y="366"/>
                    <a:pt x="111" y="366"/>
                    <a:pt x="111" y="366"/>
                  </a:cubicBezTo>
                  <a:cubicBezTo>
                    <a:pt x="111" y="366"/>
                    <a:pt x="146" y="341"/>
                    <a:pt x="186" y="324"/>
                  </a:cubicBezTo>
                  <a:cubicBezTo>
                    <a:pt x="214" y="312"/>
                    <a:pt x="251" y="306"/>
                    <a:pt x="251" y="306"/>
                  </a:cubicBezTo>
                  <a:cubicBezTo>
                    <a:pt x="251" y="306"/>
                    <a:pt x="250" y="304"/>
                    <a:pt x="250" y="301"/>
                  </a:cubicBezTo>
                  <a:cubicBezTo>
                    <a:pt x="250" y="298"/>
                    <a:pt x="250" y="294"/>
                    <a:pt x="254" y="293"/>
                  </a:cubicBezTo>
                  <a:cubicBezTo>
                    <a:pt x="260" y="289"/>
                    <a:pt x="261" y="286"/>
                    <a:pt x="261" y="286"/>
                  </a:cubicBezTo>
                  <a:cubicBezTo>
                    <a:pt x="261" y="286"/>
                    <a:pt x="262" y="287"/>
                    <a:pt x="263" y="272"/>
                  </a:cubicBezTo>
                  <a:cubicBezTo>
                    <a:pt x="263" y="258"/>
                    <a:pt x="255" y="262"/>
                    <a:pt x="264" y="250"/>
                  </a:cubicBezTo>
                  <a:cubicBezTo>
                    <a:pt x="267" y="246"/>
                    <a:pt x="298" y="197"/>
                    <a:pt x="299" y="162"/>
                  </a:cubicBezTo>
                  <a:cubicBezTo>
                    <a:pt x="302" y="110"/>
                    <a:pt x="274" y="65"/>
                    <a:pt x="274" y="65"/>
                  </a:cubicBezTo>
                  <a:cubicBezTo>
                    <a:pt x="274" y="65"/>
                    <a:pt x="246" y="16"/>
                    <a:pt x="193" y="11"/>
                  </a:cubicBezTo>
                  <a:cubicBezTo>
                    <a:pt x="90" y="0"/>
                    <a:pt x="55" y="36"/>
                    <a:pt x="55" y="36"/>
                  </a:cubicBezTo>
                  <a:cubicBezTo>
                    <a:pt x="41" y="51"/>
                    <a:pt x="62" y="56"/>
                    <a:pt x="62" y="56"/>
                  </a:cubicBezTo>
                  <a:cubicBezTo>
                    <a:pt x="62" y="56"/>
                    <a:pt x="42" y="81"/>
                    <a:pt x="32" y="106"/>
                  </a:cubicBezTo>
                  <a:cubicBezTo>
                    <a:pt x="25" y="124"/>
                    <a:pt x="27" y="144"/>
                    <a:pt x="27" y="144"/>
                  </a:cubicBezTo>
                  <a:cubicBezTo>
                    <a:pt x="27" y="144"/>
                    <a:pt x="31" y="150"/>
                    <a:pt x="26" y="162"/>
                  </a:cubicBezTo>
                  <a:cubicBezTo>
                    <a:pt x="20" y="175"/>
                    <a:pt x="4" y="194"/>
                    <a:pt x="4" y="194"/>
                  </a:cubicBezTo>
                  <a:cubicBezTo>
                    <a:pt x="0" y="211"/>
                    <a:pt x="24" y="208"/>
                    <a:pt x="24" y="208"/>
                  </a:cubicBezTo>
                  <a:cubicBezTo>
                    <a:pt x="24" y="208"/>
                    <a:pt x="27" y="219"/>
                    <a:pt x="28" y="229"/>
                  </a:cubicBezTo>
                  <a:cubicBezTo>
                    <a:pt x="30" y="238"/>
                    <a:pt x="34" y="244"/>
                    <a:pt x="35" y="257"/>
                  </a:cubicBezTo>
                  <a:cubicBezTo>
                    <a:pt x="36" y="269"/>
                    <a:pt x="36" y="270"/>
                    <a:pt x="36" y="270"/>
                  </a:cubicBezTo>
                  <a:cubicBezTo>
                    <a:pt x="16" y="312"/>
                    <a:pt x="49" y="316"/>
                    <a:pt x="58" y="316"/>
                  </a:cubicBezTo>
                  <a:cubicBezTo>
                    <a:pt x="88" y="318"/>
                    <a:pt x="95" y="338"/>
                    <a:pt x="97" y="350"/>
                  </a:cubicBezTo>
                  <a:cubicBezTo>
                    <a:pt x="98" y="356"/>
                    <a:pt x="97" y="360"/>
                    <a:pt x="97" y="36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81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4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1529176" y="2286001"/>
            <a:ext cx="9144000" cy="1676400"/>
            <a:chOff x="0" y="2086"/>
            <a:chExt cx="5760" cy="1056"/>
          </a:xfrm>
        </p:grpSpPr>
        <p:sp>
          <p:nvSpPr>
            <p:cNvPr id="39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40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41" name="Rektangel 59"/>
          <p:cNvSpPr>
            <a:spLocks noChangeArrowheads="1"/>
          </p:cNvSpPr>
          <p:nvPr/>
        </p:nvSpPr>
        <p:spPr bwMode="auto">
          <a:xfrm rot="10800000" flipV="1">
            <a:off x="0" y="1"/>
            <a:ext cx="12192000" cy="3429000"/>
          </a:xfrm>
          <a:prstGeom prst="rect">
            <a:avLst/>
          </a:prstGeom>
          <a:gradFill rotWithShape="1">
            <a:gsLst>
              <a:gs pos="0">
                <a:srgbClr val="F3F3F3"/>
              </a:gs>
              <a:gs pos="0">
                <a:srgbClr val="F3F3F3"/>
              </a:gs>
              <a:gs pos="0">
                <a:srgbClr val="F3F3F3"/>
              </a:gs>
              <a:gs pos="48000">
                <a:srgbClr val="F3F3F3"/>
              </a:gs>
              <a:gs pos="69000">
                <a:srgbClr val="F3F3F3"/>
              </a:gs>
              <a:gs pos="100000">
                <a:srgbClr val="BFBFB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Overcoming obstacle to be No. 1</a:t>
            </a:r>
          </a:p>
        </p:txBody>
      </p:sp>
      <p:grpSp>
        <p:nvGrpSpPr>
          <p:cNvPr id="4" name="Group 31"/>
          <p:cNvGrpSpPr/>
          <p:nvPr/>
        </p:nvGrpSpPr>
        <p:grpSpPr>
          <a:xfrm>
            <a:off x="1961662" y="1981202"/>
            <a:ext cx="4210539" cy="4046517"/>
            <a:chOff x="990600" y="2209800"/>
            <a:chExt cx="4210539" cy="4046517"/>
          </a:xfrm>
        </p:grpSpPr>
        <p:sp>
          <p:nvSpPr>
            <p:cNvPr id="31" name="Freeform 30"/>
            <p:cNvSpPr/>
            <p:nvPr/>
          </p:nvSpPr>
          <p:spPr>
            <a:xfrm>
              <a:off x="990600" y="5105400"/>
              <a:ext cx="1555668" cy="1150917"/>
            </a:xfrm>
            <a:custGeom>
              <a:avLst/>
              <a:gdLst>
                <a:gd name="connsiteX0" fmla="*/ 843148 w 1045029"/>
                <a:gd name="connsiteY0" fmla="*/ 819397 h 878774"/>
                <a:gd name="connsiteX1" fmla="*/ 0 w 1045029"/>
                <a:gd name="connsiteY1" fmla="*/ 332509 h 878774"/>
                <a:gd name="connsiteX2" fmla="*/ 1045029 w 1045029"/>
                <a:gd name="connsiteY2" fmla="*/ 0 h 878774"/>
                <a:gd name="connsiteX3" fmla="*/ 902525 w 1045029"/>
                <a:gd name="connsiteY3" fmla="*/ 878774 h 878774"/>
                <a:gd name="connsiteX4" fmla="*/ 938151 w 1045029"/>
                <a:gd name="connsiteY4" fmla="*/ 855023 h 878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029" h="878774">
                  <a:moveTo>
                    <a:pt x="843148" y="819397"/>
                  </a:moveTo>
                  <a:lnTo>
                    <a:pt x="0" y="332509"/>
                  </a:lnTo>
                  <a:lnTo>
                    <a:pt x="1045029" y="0"/>
                  </a:lnTo>
                  <a:lnTo>
                    <a:pt x="902525" y="878774"/>
                  </a:lnTo>
                  <a:lnTo>
                    <a:pt x="938151" y="855023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209800" y="2209800"/>
              <a:ext cx="2991339" cy="3940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orthographicFront"/>
              <a:lightRig rig="threePt" dir="t"/>
            </a:scene3d>
            <a:sp3d prstMaterial="dkEdge"/>
          </p:spPr>
        </p:pic>
      </p:grpSp>
      <p:grpSp>
        <p:nvGrpSpPr>
          <p:cNvPr id="5" name="Group 17"/>
          <p:cNvGrpSpPr/>
          <p:nvPr/>
        </p:nvGrpSpPr>
        <p:grpSpPr>
          <a:xfrm>
            <a:off x="4676481" y="1828801"/>
            <a:ext cx="1295193" cy="4191000"/>
            <a:chOff x="1629510" y="1981200"/>
            <a:chExt cx="1342290" cy="4343400"/>
          </a:xfrm>
          <a:effectLst>
            <a:outerShdw blurRad="203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>
              <a:rot lat="21333549" lon="18830894" rev="806254"/>
            </a:camera>
            <a:lightRig rig="threePt" dir="t"/>
          </a:scene3d>
        </p:grpSpPr>
        <p:sp>
          <p:nvSpPr>
            <p:cNvPr id="19" name="Rectangle 18"/>
            <p:cNvSpPr/>
            <p:nvPr/>
          </p:nvSpPr>
          <p:spPr>
            <a:xfrm>
              <a:off x="1629510" y="1981200"/>
              <a:ext cx="152400" cy="4343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1981200"/>
              <a:ext cx="152400" cy="4343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52600" y="23622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52600" y="27178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52600" y="30734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52600" y="34290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52600" y="37846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52600" y="41402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52600" y="44958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752600" y="48514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52600" y="52070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52600" y="5562600"/>
              <a:ext cx="1066800" cy="152400"/>
            </a:xfrm>
            <a:prstGeom prst="rect">
              <a:avLst/>
            </a:prstGeom>
            <a:gradFill flip="none"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1828800" y="2362202"/>
            <a:ext cx="1750800" cy="3770263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perspectiveContrastingRightFacing">
                <a:rot lat="602308" lon="19877993" rev="0"/>
              </a:camera>
              <a:lightRig rig="balanced" dir="t"/>
            </a:scene3d>
            <a:sp3d extrusionH="381000" prstMaterial="softEdge">
              <a:bevelT w="38100" h="38100"/>
              <a:extrusionClr>
                <a:schemeClr val="bg2">
                  <a:lumMod val="50000"/>
                </a:schemeClr>
              </a:extrusionClr>
            </a:sp3d>
          </a:bodyPr>
          <a:lstStyle/>
          <a:p>
            <a:r>
              <a:rPr lang="en-US" sz="23900" dirty="0">
                <a:solidFill>
                  <a:srgbClr val="EEECE1">
                    <a:lumMod val="50000"/>
                  </a:srgbClr>
                </a:solidFill>
                <a:effectLst>
                  <a:outerShdw blurRad="101600" dist="495300" dir="7680000" sy="30000" kx="1300200" algn="ctr" rotWithShape="0">
                    <a:prstClr val="black">
                      <a:alpha val="32000"/>
                    </a:prstClr>
                  </a:outerShdw>
                </a:effectLst>
              </a:rPr>
              <a:t>1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0BEE8A4-4A39-4BFB-9073-63F5A7E10C71}"/>
              </a:ext>
            </a:extLst>
          </p:cNvPr>
          <p:cNvGrpSpPr/>
          <p:nvPr/>
        </p:nvGrpSpPr>
        <p:grpSpPr>
          <a:xfrm>
            <a:off x="6672029" y="2534693"/>
            <a:ext cx="3990795" cy="707886"/>
            <a:chOff x="7142165" y="3521391"/>
            <a:chExt cx="3990795" cy="70788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421A8D1-68FB-45B6-95DF-53F928C7D40F}"/>
                </a:ext>
              </a:extLst>
            </p:cNvPr>
            <p:cNvSpPr txBox="1"/>
            <p:nvPr/>
          </p:nvSpPr>
          <p:spPr>
            <a:xfrm>
              <a:off x="7142165" y="3644502"/>
              <a:ext cx="1862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 Text</a:t>
              </a:r>
              <a:endParaRPr lang="en-IN" sz="28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2EBD8C-91F7-45F9-B672-28A5EE1B32AD}"/>
                </a:ext>
              </a:extLst>
            </p:cNvPr>
            <p:cNvSpPr txBox="1"/>
            <p:nvPr/>
          </p:nvSpPr>
          <p:spPr>
            <a:xfrm>
              <a:off x="9161015" y="3521391"/>
              <a:ext cx="19719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B5E45DEB-F50F-48E7-B3EE-E2DF3642A50F}"/>
                </a:ext>
              </a:extLst>
            </p:cNvPr>
            <p:cNvCxnSpPr>
              <a:cxnSpLocks/>
            </p:cNvCxnSpPr>
            <p:nvPr/>
          </p:nvCxnSpPr>
          <p:spPr>
            <a:xfrm>
              <a:off x="9110215" y="3672836"/>
              <a:ext cx="0" cy="46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CBF9FEB-89F1-4208-8E75-8F3ABC157591}"/>
              </a:ext>
            </a:extLst>
          </p:cNvPr>
          <p:cNvGrpSpPr/>
          <p:nvPr/>
        </p:nvGrpSpPr>
        <p:grpSpPr>
          <a:xfrm>
            <a:off x="6672029" y="3576219"/>
            <a:ext cx="3990795" cy="707886"/>
            <a:chOff x="7142165" y="3521391"/>
            <a:chExt cx="3990795" cy="70788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4B00B5B-71E4-489D-B594-8C835638B7E5}"/>
                </a:ext>
              </a:extLst>
            </p:cNvPr>
            <p:cNvSpPr txBox="1"/>
            <p:nvPr/>
          </p:nvSpPr>
          <p:spPr>
            <a:xfrm>
              <a:off x="7142165" y="3644502"/>
              <a:ext cx="1862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 Text</a:t>
              </a:r>
              <a:endParaRPr lang="en-IN" sz="28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4341B10-A073-419F-97E6-363A8411CF7D}"/>
                </a:ext>
              </a:extLst>
            </p:cNvPr>
            <p:cNvSpPr txBox="1"/>
            <p:nvPr/>
          </p:nvSpPr>
          <p:spPr>
            <a:xfrm>
              <a:off x="9161015" y="3521391"/>
              <a:ext cx="19719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5F650E7-4174-499F-B204-64CD8C1ABC50}"/>
                </a:ext>
              </a:extLst>
            </p:cNvPr>
            <p:cNvCxnSpPr>
              <a:cxnSpLocks/>
            </p:cNvCxnSpPr>
            <p:nvPr/>
          </p:nvCxnSpPr>
          <p:spPr>
            <a:xfrm>
              <a:off x="9110215" y="3672836"/>
              <a:ext cx="0" cy="46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8742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7"/>
          <p:cNvPicPr>
            <a:picLocks noChangeAspect="1" noChangeArrowheads="1"/>
          </p:cNvPicPr>
          <p:nvPr/>
        </p:nvPicPr>
        <p:blipFill>
          <a:blip r:embed="rId3"/>
          <a:srcRect l="46836" r="40835" b="38554"/>
          <a:stretch>
            <a:fillRect/>
          </a:stretch>
        </p:blipFill>
        <p:spPr bwMode="auto">
          <a:xfrm>
            <a:off x="0" y="4114800"/>
            <a:ext cx="12192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Steps Diagram</a:t>
            </a:r>
          </a:p>
        </p:txBody>
      </p:sp>
      <p:grpSp>
        <p:nvGrpSpPr>
          <p:cNvPr id="10" name="Group 30"/>
          <p:cNvGrpSpPr/>
          <p:nvPr/>
        </p:nvGrpSpPr>
        <p:grpSpPr>
          <a:xfrm>
            <a:off x="2122715" y="2438400"/>
            <a:ext cx="7946570" cy="3810002"/>
            <a:chOff x="-174170" y="2362200"/>
            <a:chExt cx="7946570" cy="3810002"/>
          </a:xfrm>
        </p:grpSpPr>
        <p:grpSp>
          <p:nvGrpSpPr>
            <p:cNvPr id="11" name="Group 17"/>
            <p:cNvGrpSpPr/>
            <p:nvPr/>
          </p:nvGrpSpPr>
          <p:grpSpPr>
            <a:xfrm>
              <a:off x="-174170" y="3516088"/>
              <a:ext cx="7086600" cy="2656114"/>
              <a:chOff x="337454" y="2950030"/>
              <a:chExt cx="7086600" cy="2656114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337454" y="4386944"/>
                <a:ext cx="7086600" cy="1219200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effectLst>
                <a:softEdge rad="317500"/>
              </a:effectLst>
              <a:scene3d>
                <a:camera prst="isometricOffAxis1Top">
                  <a:rot lat="19408513" lon="18249027" rev="3672821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17" name="Isosceles Triangle 16"/>
              <p:cNvSpPr/>
              <p:nvPr/>
            </p:nvSpPr>
            <p:spPr>
              <a:xfrm>
                <a:off x="4811480" y="2950030"/>
                <a:ext cx="2563368" cy="220980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effectLst>
                <a:softEdge rad="317500"/>
              </a:effectLst>
              <a:scene3d>
                <a:camera prst="isometricOffAxis1Top">
                  <a:rot lat="20384251" lon="17486273" rev="4971174"/>
                </a:camera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3" name="Right Arrow 2"/>
            <p:cNvSpPr/>
            <p:nvPr/>
          </p:nvSpPr>
          <p:spPr>
            <a:xfrm>
              <a:off x="304800" y="2362200"/>
              <a:ext cx="7467600" cy="3733800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  <a:scene3d>
              <a:camera prst="isometricOffAxis1Top">
                <a:rot lat="17657942" lon="19517851" rev="3437967"/>
              </a:camera>
              <a:lightRig rig="threePt" dir="t"/>
            </a:scene3d>
            <a:sp3d extrusionH="254000" prstMaterial="dkEdge">
              <a:bevelT w="139700" prst="cross"/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18" name="Group 33"/>
          <p:cNvGrpSpPr/>
          <p:nvPr/>
        </p:nvGrpSpPr>
        <p:grpSpPr>
          <a:xfrm>
            <a:off x="6509662" y="2318658"/>
            <a:ext cx="2000849" cy="1570136"/>
            <a:chOff x="4212776" y="2242458"/>
            <a:chExt cx="2000849" cy="1570136"/>
          </a:xfrm>
        </p:grpSpPr>
        <p:sp>
          <p:nvSpPr>
            <p:cNvPr id="13" name="Ellipse 53"/>
            <p:cNvSpPr/>
            <p:nvPr/>
          </p:nvSpPr>
          <p:spPr bwMode="auto">
            <a:xfrm rot="20696102">
              <a:off x="4368310" y="3544462"/>
              <a:ext cx="1845315" cy="268132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grpSp>
          <p:nvGrpSpPr>
            <p:cNvPr id="26" name="Group 9"/>
            <p:cNvGrpSpPr/>
            <p:nvPr/>
          </p:nvGrpSpPr>
          <p:grpSpPr>
            <a:xfrm>
              <a:off x="4212776" y="2242458"/>
              <a:ext cx="1524000" cy="1524000"/>
              <a:chOff x="4724400" y="1676400"/>
              <a:chExt cx="1524000" cy="1524000"/>
            </a:xfrm>
          </p:grpSpPr>
          <p:sp>
            <p:nvSpPr>
              <p:cNvPr id="4" name="Oval 3"/>
              <p:cNvSpPr/>
              <p:nvPr/>
            </p:nvSpPr>
            <p:spPr>
              <a:xfrm>
                <a:off x="4724400" y="1676400"/>
                <a:ext cx="1524000" cy="1524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7" name="Oval 6"/>
              <p:cNvSpPr/>
              <p:nvPr/>
            </p:nvSpPr>
            <p:spPr>
              <a:xfrm>
                <a:off x="4855028" y="1687286"/>
                <a:ext cx="1143000" cy="9579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4343400" y="2514600"/>
              <a:ext cx="1219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text</a:t>
              </a:r>
            </a:p>
          </p:txBody>
        </p:sp>
      </p:grpSp>
      <p:grpSp>
        <p:nvGrpSpPr>
          <p:cNvPr id="30" name="Group 32"/>
          <p:cNvGrpSpPr/>
          <p:nvPr/>
        </p:nvGrpSpPr>
        <p:grpSpPr>
          <a:xfrm>
            <a:off x="4680862" y="3233057"/>
            <a:ext cx="2077051" cy="1570137"/>
            <a:chOff x="2383976" y="3156856"/>
            <a:chExt cx="2077051" cy="1570137"/>
          </a:xfrm>
        </p:grpSpPr>
        <p:sp>
          <p:nvSpPr>
            <p:cNvPr id="14" name="Ellipse 53"/>
            <p:cNvSpPr/>
            <p:nvPr/>
          </p:nvSpPr>
          <p:spPr bwMode="auto">
            <a:xfrm rot="20696102">
              <a:off x="2615712" y="4458861"/>
              <a:ext cx="1845315" cy="268132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grpSp>
          <p:nvGrpSpPr>
            <p:cNvPr id="31" name="Group 10"/>
            <p:cNvGrpSpPr/>
            <p:nvPr/>
          </p:nvGrpSpPr>
          <p:grpSpPr>
            <a:xfrm>
              <a:off x="2383976" y="3156856"/>
              <a:ext cx="1524000" cy="1524002"/>
              <a:chOff x="2895600" y="2590798"/>
              <a:chExt cx="1524000" cy="1524002"/>
            </a:xfrm>
          </p:grpSpPr>
          <p:sp>
            <p:nvSpPr>
              <p:cNvPr id="5" name="Oval 4"/>
              <p:cNvSpPr/>
              <p:nvPr/>
            </p:nvSpPr>
            <p:spPr>
              <a:xfrm>
                <a:off x="2895600" y="2590800"/>
                <a:ext cx="1524000" cy="1524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3048000" y="2590798"/>
                <a:ext cx="1143000" cy="9579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23" name="TextBox 22"/>
            <p:cNvSpPr txBox="1"/>
            <p:nvPr/>
          </p:nvSpPr>
          <p:spPr>
            <a:xfrm>
              <a:off x="2514600" y="3429000"/>
              <a:ext cx="1219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text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928262" y="4147458"/>
            <a:ext cx="2077051" cy="1570136"/>
            <a:chOff x="631376" y="4071258"/>
            <a:chExt cx="2077051" cy="1570136"/>
          </a:xfrm>
        </p:grpSpPr>
        <p:sp>
          <p:nvSpPr>
            <p:cNvPr id="15" name="Ellipse 53"/>
            <p:cNvSpPr/>
            <p:nvPr/>
          </p:nvSpPr>
          <p:spPr bwMode="auto">
            <a:xfrm rot="20696102">
              <a:off x="863112" y="5373262"/>
              <a:ext cx="1845315" cy="268132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grpSp>
          <p:nvGrpSpPr>
            <p:cNvPr id="33" name="Group 11"/>
            <p:cNvGrpSpPr/>
            <p:nvPr/>
          </p:nvGrpSpPr>
          <p:grpSpPr>
            <a:xfrm>
              <a:off x="631376" y="4071258"/>
              <a:ext cx="1524000" cy="1524000"/>
              <a:chOff x="1143000" y="3505200"/>
              <a:chExt cx="1524000" cy="1524000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1143000" y="3505200"/>
                <a:ext cx="1524000" cy="15240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295400" y="3505200"/>
                <a:ext cx="1143000" cy="95794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24" name="TextBox 23"/>
            <p:cNvSpPr txBox="1"/>
            <p:nvPr/>
          </p:nvSpPr>
          <p:spPr>
            <a:xfrm>
              <a:off x="762000" y="4419600"/>
              <a:ext cx="12192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text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FF41FBD-6FB8-4051-AE1C-925DBFD1EE9C}"/>
              </a:ext>
            </a:extLst>
          </p:cNvPr>
          <p:cNvGrpSpPr/>
          <p:nvPr/>
        </p:nvGrpSpPr>
        <p:grpSpPr>
          <a:xfrm>
            <a:off x="1034154" y="3156345"/>
            <a:ext cx="2634332" cy="991113"/>
            <a:chOff x="1034154" y="3156345"/>
            <a:chExt cx="2634332" cy="991113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7318618B-52E0-4355-B069-88B021CC78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8486" y="3287486"/>
              <a:ext cx="0" cy="85997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EB817B3-A1F6-478E-B094-9200865E7A70}"/>
                </a:ext>
              </a:extLst>
            </p:cNvPr>
            <p:cNvSpPr txBox="1"/>
            <p:nvPr/>
          </p:nvSpPr>
          <p:spPr>
            <a:xfrm>
              <a:off x="1034154" y="3156345"/>
              <a:ext cx="26180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8D3DFF-D5C1-4722-BE26-4DA813445613}"/>
              </a:ext>
            </a:extLst>
          </p:cNvPr>
          <p:cNvGrpSpPr/>
          <p:nvPr/>
        </p:nvGrpSpPr>
        <p:grpSpPr>
          <a:xfrm>
            <a:off x="2765489" y="2233465"/>
            <a:ext cx="2634332" cy="991113"/>
            <a:chOff x="1034154" y="3156345"/>
            <a:chExt cx="2634332" cy="991113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5BE6056-9CFD-4D7D-88E6-264C47B2A5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8486" y="3287486"/>
              <a:ext cx="0" cy="85997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F22E221-F1CF-4B68-B4A4-A71ADCBBF08E}"/>
                </a:ext>
              </a:extLst>
            </p:cNvPr>
            <p:cNvSpPr txBox="1"/>
            <p:nvPr/>
          </p:nvSpPr>
          <p:spPr>
            <a:xfrm>
              <a:off x="1034154" y="3156345"/>
              <a:ext cx="26180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F4F3D7C-4190-4BF8-BBAF-DC4714BDF9E9}"/>
              </a:ext>
            </a:extLst>
          </p:cNvPr>
          <p:cNvGrpSpPr/>
          <p:nvPr/>
        </p:nvGrpSpPr>
        <p:grpSpPr>
          <a:xfrm>
            <a:off x="4577458" y="1341468"/>
            <a:ext cx="2634332" cy="991113"/>
            <a:chOff x="1034154" y="3156345"/>
            <a:chExt cx="2634332" cy="991113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C4E11B0-5F39-4357-A901-28BC43740E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68486" y="3287486"/>
              <a:ext cx="0" cy="85997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1BF0BA-E230-4411-8E35-6F8BDE5640B3}"/>
                </a:ext>
              </a:extLst>
            </p:cNvPr>
            <p:cNvSpPr txBox="1"/>
            <p:nvPr/>
          </p:nvSpPr>
          <p:spPr>
            <a:xfrm>
              <a:off x="1034154" y="3156345"/>
              <a:ext cx="261800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text with yours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AA9835A-F999-4565-B986-A6D1306AC965}"/>
              </a:ext>
            </a:extLst>
          </p:cNvPr>
          <p:cNvSpPr/>
          <p:nvPr/>
        </p:nvSpPr>
        <p:spPr>
          <a:xfrm>
            <a:off x="0" y="4414684"/>
            <a:ext cx="12192000" cy="24433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E38F229-37BC-4328-AE77-2A5F55E0E965}"/>
              </a:ext>
            </a:extLst>
          </p:cNvPr>
          <p:cNvSpPr/>
          <p:nvPr/>
        </p:nvSpPr>
        <p:spPr>
          <a:xfrm>
            <a:off x="4767943" y="2231463"/>
            <a:ext cx="2024743" cy="202474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63500" sx="113000" sy="113000" algn="c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 extrusionH="254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187A43-AAC8-4C3E-A9D1-31793513C59B}"/>
              </a:ext>
            </a:extLst>
          </p:cNvPr>
          <p:cNvSpPr txBox="1"/>
          <p:nvPr/>
        </p:nvSpPr>
        <p:spPr>
          <a:xfrm>
            <a:off x="5185344" y="4302751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rage" panose="02000503040000020003" pitchFamily="2" charset="0"/>
              </a:rPr>
              <a:t>$270M</a:t>
            </a:r>
            <a:endParaRPr lang="en-IN" sz="3200" dirty="0">
              <a:latin typeface="Average" panose="02000503040000020003" pitchFamily="2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8C4293-C01D-446C-AAE4-9B9074DC4CF3}"/>
              </a:ext>
            </a:extLst>
          </p:cNvPr>
          <p:cNvSpPr/>
          <p:nvPr/>
        </p:nvSpPr>
        <p:spPr>
          <a:xfrm>
            <a:off x="2285298" y="2797819"/>
            <a:ext cx="2024743" cy="202474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63500" sx="113000" sy="113000" algn="c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 extrusionH="1905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BD993A-E7BE-4664-B9C1-E1D6E623F560}"/>
              </a:ext>
            </a:extLst>
          </p:cNvPr>
          <p:cNvSpPr txBox="1"/>
          <p:nvPr/>
        </p:nvSpPr>
        <p:spPr>
          <a:xfrm>
            <a:off x="2637873" y="4595138"/>
            <a:ext cx="1404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rage" panose="02000503040000020003" pitchFamily="2" charset="0"/>
              </a:rPr>
              <a:t>$245M</a:t>
            </a:r>
            <a:endParaRPr lang="en-IN" sz="3200" dirty="0">
              <a:latin typeface="Average" panose="02000503040000020003" pitchFamily="2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7E6A3B-C981-41AB-91B4-CD2DEAFDEA3A}"/>
              </a:ext>
            </a:extLst>
          </p:cNvPr>
          <p:cNvSpPr/>
          <p:nvPr/>
        </p:nvSpPr>
        <p:spPr>
          <a:xfrm>
            <a:off x="7250588" y="3446397"/>
            <a:ext cx="2024743" cy="202474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63500" sx="113000" sy="113000" algn="ctr" rotWithShape="0">
              <a:prstClr val="black">
                <a:alpha val="40000"/>
              </a:prstClr>
            </a:outerShdw>
          </a:effectLst>
          <a:scene3d>
            <a:camera prst="isometricOffAxis1Top"/>
            <a:lightRig rig="threePt" dir="t"/>
          </a:scene3d>
          <a:sp3d extrusionH="12700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B27E90-4E4F-42B7-B13E-1A4301A22206}"/>
              </a:ext>
            </a:extLst>
          </p:cNvPr>
          <p:cNvSpPr txBox="1"/>
          <p:nvPr/>
        </p:nvSpPr>
        <p:spPr>
          <a:xfrm>
            <a:off x="7603163" y="4937849"/>
            <a:ext cx="13997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verage" panose="02000503040000020003" pitchFamily="2" charset="0"/>
              </a:rPr>
              <a:t>$207M</a:t>
            </a:r>
            <a:endParaRPr lang="en-IN" sz="3200" dirty="0">
              <a:latin typeface="Average" panose="02000503040000020003" pitchFamily="2" charset="0"/>
            </a:endParaRPr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04520350-8493-4C6F-A3B9-08830AFF3D29}"/>
              </a:ext>
            </a:extLst>
          </p:cNvPr>
          <p:cNvSpPr/>
          <p:nvPr/>
        </p:nvSpPr>
        <p:spPr>
          <a:xfrm flipV="1">
            <a:off x="4051" y="-1"/>
            <a:ext cx="2975123" cy="2975123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8681C2B-E851-426A-8533-1C0FB73AE58D}"/>
              </a:ext>
            </a:extLst>
          </p:cNvPr>
          <p:cNvSpPr txBox="1"/>
          <p:nvPr/>
        </p:nvSpPr>
        <p:spPr>
          <a:xfrm rot="-2700000">
            <a:off x="214190" y="650979"/>
            <a:ext cx="15863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Top 3</a:t>
            </a:r>
            <a:endParaRPr lang="en-IN" sz="5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AEE37F9-7403-41AB-9B2B-96E2F68BDDC6}"/>
              </a:ext>
            </a:extLst>
          </p:cNvPr>
          <p:cNvSpPr/>
          <p:nvPr/>
        </p:nvSpPr>
        <p:spPr>
          <a:xfrm>
            <a:off x="2457011" y="3609323"/>
            <a:ext cx="1681316" cy="396863"/>
          </a:xfrm>
          <a:prstGeom prst="ellipse">
            <a:avLst/>
          </a:prstGeom>
          <a:gradFill flip="none" rotWithShape="1">
            <a:gsLst>
              <a:gs pos="19000">
                <a:schemeClr val="tx1">
                  <a:lumMod val="75000"/>
                  <a:lumOff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31355A30-C239-4A62-9AF3-AA4401383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69" y="1497364"/>
            <a:ext cx="2286000" cy="2286000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39D10C49-4FCC-487A-8649-D3286CAEB2AF}"/>
              </a:ext>
            </a:extLst>
          </p:cNvPr>
          <p:cNvSpPr/>
          <p:nvPr/>
        </p:nvSpPr>
        <p:spPr>
          <a:xfrm>
            <a:off x="4916090" y="3032137"/>
            <a:ext cx="1681316" cy="396863"/>
          </a:xfrm>
          <a:prstGeom prst="ellipse">
            <a:avLst/>
          </a:prstGeom>
          <a:gradFill flip="none" rotWithShape="1">
            <a:gsLst>
              <a:gs pos="19000">
                <a:schemeClr val="tx1">
                  <a:lumMod val="75000"/>
                  <a:lumOff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D07C3AAA-0778-4D79-87BE-92817F68ED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314" y="944568"/>
            <a:ext cx="2286000" cy="2286000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8D82C2F-0BF1-422D-897E-43B5001565E8}"/>
              </a:ext>
            </a:extLst>
          </p:cNvPr>
          <p:cNvSpPr/>
          <p:nvPr/>
        </p:nvSpPr>
        <p:spPr>
          <a:xfrm>
            <a:off x="7422301" y="4286079"/>
            <a:ext cx="1681316" cy="396863"/>
          </a:xfrm>
          <a:prstGeom prst="ellipse">
            <a:avLst/>
          </a:prstGeom>
          <a:gradFill flip="none" rotWithShape="1">
            <a:gsLst>
              <a:gs pos="19000">
                <a:schemeClr val="tx1">
                  <a:lumMod val="75000"/>
                  <a:lumOff val="2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2DF4CD39-DBD0-4756-8177-782E4D552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59" y="2167706"/>
            <a:ext cx="2281247" cy="2286000"/>
          </a:xfrm>
          <a:prstGeom prst="ellipse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B2A847FC-166C-478F-9A5A-8016E3F65CB2}"/>
              </a:ext>
            </a:extLst>
          </p:cNvPr>
          <p:cNvSpPr txBox="1"/>
          <p:nvPr/>
        </p:nvSpPr>
        <p:spPr>
          <a:xfrm>
            <a:off x="7826007" y="5383018"/>
            <a:ext cx="869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Arthur</a:t>
            </a:r>
            <a:endParaRPr lang="en-IN" sz="20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BBA62B4-5C79-4956-8FE5-8D3E65CD3E2B}"/>
              </a:ext>
            </a:extLst>
          </p:cNvPr>
          <p:cNvSpPr txBox="1"/>
          <p:nvPr/>
        </p:nvSpPr>
        <p:spPr>
          <a:xfrm>
            <a:off x="5448642" y="4779803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Gina</a:t>
            </a:r>
            <a:endParaRPr lang="en-IN" sz="20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C434EDA-423B-4FC2-8C3C-CD88EAD17B05}"/>
              </a:ext>
            </a:extLst>
          </p:cNvPr>
          <p:cNvSpPr txBox="1"/>
          <p:nvPr/>
        </p:nvSpPr>
        <p:spPr>
          <a:xfrm>
            <a:off x="2827027" y="5091791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Miriam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886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0" grpId="0" animBg="1"/>
      <p:bldP spid="16" grpId="0" animBg="1"/>
      <p:bldP spid="19" grpId="0" animBg="1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E864B2A5-6D79-4209-929D-290E6127C53F}"/>
              </a:ext>
            </a:extLst>
          </p:cNvPr>
          <p:cNvGrpSpPr/>
          <p:nvPr/>
        </p:nvGrpSpPr>
        <p:grpSpPr>
          <a:xfrm>
            <a:off x="3771900" y="1727200"/>
            <a:ext cx="7810500" cy="1263650"/>
            <a:chOff x="3771900" y="1727200"/>
            <a:chExt cx="7810500" cy="126365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DBEBAB-7553-4A00-A1F6-C58C08EBA960}"/>
                </a:ext>
              </a:extLst>
            </p:cNvPr>
            <p:cNvSpPr/>
            <p:nvPr/>
          </p:nvSpPr>
          <p:spPr bwMode="auto">
            <a:xfrm>
              <a:off x="3771900" y="1727200"/>
              <a:ext cx="7810500" cy="12636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/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F0FB6D5-83B3-40CA-9EFC-D562CFD3E4A0}"/>
                </a:ext>
              </a:extLst>
            </p:cNvPr>
            <p:cNvGrpSpPr/>
            <p:nvPr/>
          </p:nvGrpSpPr>
          <p:grpSpPr>
            <a:xfrm>
              <a:off x="6586371" y="2005082"/>
              <a:ext cx="4844658" cy="707886"/>
              <a:chOff x="6586371" y="5561083"/>
              <a:chExt cx="4844658" cy="70788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C972F29-F4D2-427B-96BF-42C445530147}"/>
                  </a:ext>
                </a:extLst>
              </p:cNvPr>
              <p:cNvSpPr txBox="1"/>
              <p:nvPr/>
            </p:nvSpPr>
            <p:spPr>
              <a:xfrm>
                <a:off x="6586371" y="5653416"/>
                <a:ext cx="18357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</a:t>
                </a:r>
                <a:endParaRPr lang="en-IN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1CF1C3B-2360-42E6-A1AD-0C115B74CC44}"/>
                  </a:ext>
                </a:extLst>
              </p:cNvPr>
              <p:cNvSpPr txBox="1"/>
              <p:nvPr/>
            </p:nvSpPr>
            <p:spPr>
              <a:xfrm>
                <a:off x="8690732" y="5561083"/>
                <a:ext cx="27402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You can replace this sample text with yours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2D275B8-D171-4EEC-AB89-D7952A02D8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1292" y="5561083"/>
                <a:ext cx="0" cy="70788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75096A7-22B0-4B81-AB4F-F5137329F6F1}"/>
              </a:ext>
            </a:extLst>
          </p:cNvPr>
          <p:cNvGrpSpPr/>
          <p:nvPr/>
        </p:nvGrpSpPr>
        <p:grpSpPr>
          <a:xfrm>
            <a:off x="3771900" y="3067050"/>
            <a:ext cx="7810500" cy="1085850"/>
            <a:chOff x="3771900" y="3067050"/>
            <a:chExt cx="7810500" cy="10858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B7CBF2-EA98-40E0-B127-D0CCBE787DCE}"/>
                </a:ext>
              </a:extLst>
            </p:cNvPr>
            <p:cNvSpPr/>
            <p:nvPr/>
          </p:nvSpPr>
          <p:spPr bwMode="auto">
            <a:xfrm>
              <a:off x="3771900" y="3067050"/>
              <a:ext cx="7810500" cy="10858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FD314AF-0D41-406E-8121-AAC8A511A3C6}"/>
                </a:ext>
              </a:extLst>
            </p:cNvPr>
            <p:cNvGrpSpPr/>
            <p:nvPr/>
          </p:nvGrpSpPr>
          <p:grpSpPr>
            <a:xfrm>
              <a:off x="6586371" y="3256032"/>
              <a:ext cx="4844658" cy="707886"/>
              <a:chOff x="6586371" y="5561083"/>
              <a:chExt cx="4844658" cy="707886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CE2598FD-863C-4075-9452-CCDB92CF4731}"/>
                  </a:ext>
                </a:extLst>
              </p:cNvPr>
              <p:cNvSpPr txBox="1"/>
              <p:nvPr/>
            </p:nvSpPr>
            <p:spPr>
              <a:xfrm>
                <a:off x="6586371" y="5653416"/>
                <a:ext cx="18357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</a:t>
                </a:r>
                <a:endParaRPr lang="en-IN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494FEA9-3AA9-4D34-B8F0-CB9354B14985}"/>
                  </a:ext>
                </a:extLst>
              </p:cNvPr>
              <p:cNvSpPr txBox="1"/>
              <p:nvPr/>
            </p:nvSpPr>
            <p:spPr>
              <a:xfrm>
                <a:off x="8690732" y="5561083"/>
                <a:ext cx="27402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You can replace this sample text with yours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59611AE-9130-4316-9FFD-4196F8E74B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1292" y="5561083"/>
                <a:ext cx="0" cy="70788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3BFC95A-3990-4103-BF94-66F140C51510}"/>
              </a:ext>
            </a:extLst>
          </p:cNvPr>
          <p:cNvGrpSpPr/>
          <p:nvPr/>
        </p:nvGrpSpPr>
        <p:grpSpPr>
          <a:xfrm>
            <a:off x="3771900" y="4219576"/>
            <a:ext cx="7810500" cy="1069848"/>
            <a:chOff x="3759200" y="4219576"/>
            <a:chExt cx="7810500" cy="108585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D843E00-A5C2-4379-BFBC-E17E6F68C06F}"/>
                </a:ext>
              </a:extLst>
            </p:cNvPr>
            <p:cNvSpPr/>
            <p:nvPr/>
          </p:nvSpPr>
          <p:spPr bwMode="auto">
            <a:xfrm>
              <a:off x="3759200" y="4219576"/>
              <a:ext cx="7810500" cy="10858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7EB3532-65E7-47E7-8750-B2E3AED7D26B}"/>
                </a:ext>
              </a:extLst>
            </p:cNvPr>
            <p:cNvGrpSpPr/>
            <p:nvPr/>
          </p:nvGrpSpPr>
          <p:grpSpPr>
            <a:xfrm>
              <a:off x="6586371" y="4408558"/>
              <a:ext cx="4844658" cy="707886"/>
              <a:chOff x="6586371" y="5561083"/>
              <a:chExt cx="4844658" cy="707886"/>
            </a:xfrm>
          </p:grpSpPr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33DC54F-B221-48FB-B8F9-87D46D4BB01F}"/>
                  </a:ext>
                </a:extLst>
              </p:cNvPr>
              <p:cNvSpPr txBox="1"/>
              <p:nvPr/>
            </p:nvSpPr>
            <p:spPr>
              <a:xfrm>
                <a:off x="6586371" y="5653416"/>
                <a:ext cx="1835759" cy="531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</a:t>
                </a:r>
                <a:endParaRPr lang="en-IN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D3F454F-ACE0-4F7A-8604-D8328025F213}"/>
                  </a:ext>
                </a:extLst>
              </p:cNvPr>
              <p:cNvSpPr txBox="1"/>
              <p:nvPr/>
            </p:nvSpPr>
            <p:spPr>
              <a:xfrm>
                <a:off x="8690732" y="5561083"/>
                <a:ext cx="27402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You can replace this sample text with yours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535A49E-222C-417B-B669-1099903832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1292" y="5561083"/>
                <a:ext cx="0" cy="70788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74002FA-FD77-4042-91E1-26EA5F6301FE}"/>
              </a:ext>
            </a:extLst>
          </p:cNvPr>
          <p:cNvGrpSpPr/>
          <p:nvPr/>
        </p:nvGrpSpPr>
        <p:grpSpPr>
          <a:xfrm>
            <a:off x="3771900" y="5372101"/>
            <a:ext cx="7810500" cy="1085850"/>
            <a:chOff x="3771900" y="5372101"/>
            <a:chExt cx="7810500" cy="108585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612BE2-3CCC-494C-98E2-9667F9FEEE82}"/>
                </a:ext>
              </a:extLst>
            </p:cNvPr>
            <p:cNvSpPr/>
            <p:nvPr/>
          </p:nvSpPr>
          <p:spPr bwMode="auto">
            <a:xfrm>
              <a:off x="3771900" y="5372101"/>
              <a:ext cx="7810500" cy="10858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/>
              <a:endParaRPr lang="en-IN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623CB92-E650-4682-87EE-2C54C9BC7390}"/>
                </a:ext>
              </a:extLst>
            </p:cNvPr>
            <p:cNvGrpSpPr/>
            <p:nvPr/>
          </p:nvGrpSpPr>
          <p:grpSpPr>
            <a:xfrm>
              <a:off x="6586371" y="5561083"/>
              <a:ext cx="4844658" cy="707886"/>
              <a:chOff x="6586371" y="5561083"/>
              <a:chExt cx="4844658" cy="707886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EDB9F80-AEDF-4434-B12E-DAB575E12EFF}"/>
                  </a:ext>
                </a:extLst>
              </p:cNvPr>
              <p:cNvSpPr txBox="1"/>
              <p:nvPr/>
            </p:nvSpPr>
            <p:spPr>
              <a:xfrm>
                <a:off x="6586371" y="5653416"/>
                <a:ext cx="183575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</a:t>
                </a:r>
                <a:endParaRPr lang="en-IN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58FB09-7F86-4463-BAC3-E790A1169DF9}"/>
                  </a:ext>
                </a:extLst>
              </p:cNvPr>
              <p:cNvSpPr txBox="1"/>
              <p:nvPr/>
            </p:nvSpPr>
            <p:spPr>
              <a:xfrm>
                <a:off x="8690732" y="5561083"/>
                <a:ext cx="274029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You can replace this sample text with yours</a:t>
                </a:r>
                <a:endParaRPr lang="en-IN" sz="200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2B7D9F3-EB2E-4ED8-AFD2-67ED391892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81292" y="5561083"/>
                <a:ext cx="0" cy="707886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B05E1A-34FC-4EFA-938C-F19763443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Steps Diagram</a:t>
            </a:r>
            <a:endParaRPr lang="en-IN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75B0C27-68BB-47A3-8734-C08DCEAE185E}"/>
              </a:ext>
            </a:extLst>
          </p:cNvPr>
          <p:cNvGrpSpPr/>
          <p:nvPr/>
        </p:nvGrpSpPr>
        <p:grpSpPr>
          <a:xfrm>
            <a:off x="1079500" y="5365750"/>
            <a:ext cx="5359400" cy="1085850"/>
            <a:chOff x="1079500" y="5365750"/>
            <a:chExt cx="5359400" cy="108585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7E3A6CF-CC0E-4ED8-B8DA-30BBEED39DD7}"/>
                </a:ext>
              </a:extLst>
            </p:cNvPr>
            <p:cNvSpPr/>
            <p:nvPr/>
          </p:nvSpPr>
          <p:spPr bwMode="auto">
            <a:xfrm>
              <a:off x="1079500" y="5365750"/>
              <a:ext cx="5359400" cy="1085850"/>
            </a:xfrm>
            <a:custGeom>
              <a:avLst/>
              <a:gdLst>
                <a:gd name="connsiteX0" fmla="*/ 615899 w 5359400"/>
                <a:gd name="connsiteY0" fmla="*/ 0 h 1085850"/>
                <a:gd name="connsiteX1" fmla="*/ 4743501 w 5359400"/>
                <a:gd name="connsiteY1" fmla="*/ 0 h 1085850"/>
                <a:gd name="connsiteX2" fmla="*/ 5359400 w 5359400"/>
                <a:gd name="connsiteY2" fmla="*/ 1085850 h 1085850"/>
                <a:gd name="connsiteX3" fmla="*/ 0 w 5359400"/>
                <a:gd name="connsiteY3" fmla="*/ 1085850 h 1085850"/>
                <a:gd name="connsiteX4" fmla="*/ 615899 w 5359400"/>
                <a:gd name="connsiteY4" fmla="*/ 0 h 108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400" h="1085850">
                  <a:moveTo>
                    <a:pt x="615899" y="0"/>
                  </a:moveTo>
                  <a:lnTo>
                    <a:pt x="4743501" y="0"/>
                  </a:lnTo>
                  <a:lnTo>
                    <a:pt x="5359400" y="1085850"/>
                  </a:lnTo>
                  <a:lnTo>
                    <a:pt x="0" y="1085850"/>
                  </a:lnTo>
                  <a:lnTo>
                    <a:pt x="615899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89253D2-9E8F-40C7-8F4B-A82C6CF2E071}"/>
                </a:ext>
              </a:extLst>
            </p:cNvPr>
            <p:cNvSpPr txBox="1"/>
            <p:nvPr/>
          </p:nvSpPr>
          <p:spPr>
            <a:xfrm>
              <a:off x="3503298" y="5453361"/>
              <a:ext cx="5245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Tw Cen MT Condensed Extra Bold" panose="020B0803020202020204" pitchFamily="34" charset="0"/>
                </a:rPr>
                <a:t>1</a:t>
              </a:r>
              <a:endParaRPr lang="en-IN" sz="5400" dirty="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6A6BF85-14E0-4CA3-A634-14863ED6E715}"/>
              </a:ext>
            </a:extLst>
          </p:cNvPr>
          <p:cNvGrpSpPr/>
          <p:nvPr/>
        </p:nvGrpSpPr>
        <p:grpSpPr>
          <a:xfrm>
            <a:off x="1738620" y="4216400"/>
            <a:ext cx="4041160" cy="1073150"/>
            <a:chOff x="1738620" y="4216400"/>
            <a:chExt cx="4041160" cy="107315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A0DB2F0-58A9-4613-B8C2-1B3F839A5D60}"/>
                </a:ext>
              </a:extLst>
            </p:cNvPr>
            <p:cNvSpPr/>
            <p:nvPr/>
          </p:nvSpPr>
          <p:spPr bwMode="auto">
            <a:xfrm>
              <a:off x="1738620" y="4216400"/>
              <a:ext cx="4041160" cy="1073150"/>
            </a:xfrm>
            <a:custGeom>
              <a:avLst/>
              <a:gdLst>
                <a:gd name="connsiteX0" fmla="*/ 608695 w 4041160"/>
                <a:gd name="connsiteY0" fmla="*/ 0 h 1073150"/>
                <a:gd name="connsiteX1" fmla="*/ 3432465 w 4041160"/>
                <a:gd name="connsiteY1" fmla="*/ 0 h 1073150"/>
                <a:gd name="connsiteX2" fmla="*/ 4041160 w 4041160"/>
                <a:gd name="connsiteY2" fmla="*/ 1073150 h 1073150"/>
                <a:gd name="connsiteX3" fmla="*/ 0 w 4041160"/>
                <a:gd name="connsiteY3" fmla="*/ 1073150 h 1073150"/>
                <a:gd name="connsiteX4" fmla="*/ 608695 w 4041160"/>
                <a:gd name="connsiteY4" fmla="*/ 0 h 10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1160" h="1073150">
                  <a:moveTo>
                    <a:pt x="608695" y="0"/>
                  </a:moveTo>
                  <a:lnTo>
                    <a:pt x="3432465" y="0"/>
                  </a:lnTo>
                  <a:lnTo>
                    <a:pt x="4041160" y="1073150"/>
                  </a:lnTo>
                  <a:lnTo>
                    <a:pt x="0" y="1073150"/>
                  </a:lnTo>
                  <a:lnTo>
                    <a:pt x="60869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2BA7870-4C22-407A-A283-BEAB2EF80685}"/>
                </a:ext>
              </a:extLst>
            </p:cNvPr>
            <p:cNvSpPr txBox="1"/>
            <p:nvPr/>
          </p:nvSpPr>
          <p:spPr>
            <a:xfrm>
              <a:off x="3503298" y="4240511"/>
              <a:ext cx="5245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Tw Cen MT Condensed Extra Bold" panose="020B0803020202020204" pitchFamily="34" charset="0"/>
                </a:rPr>
                <a:t>2</a:t>
              </a:r>
              <a:endParaRPr lang="en-IN" sz="5400" dirty="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D4AD4F51-D53B-4153-BBD0-CBB6911F7B80}"/>
              </a:ext>
            </a:extLst>
          </p:cNvPr>
          <p:cNvGrpSpPr/>
          <p:nvPr/>
        </p:nvGrpSpPr>
        <p:grpSpPr>
          <a:xfrm>
            <a:off x="2390536" y="3067050"/>
            <a:ext cx="2737328" cy="1073150"/>
            <a:chOff x="2390536" y="3067050"/>
            <a:chExt cx="2737328" cy="107315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B874A72-19ED-4C51-9D7E-4B885BF3BFFB}"/>
                </a:ext>
              </a:extLst>
            </p:cNvPr>
            <p:cNvSpPr/>
            <p:nvPr/>
          </p:nvSpPr>
          <p:spPr bwMode="auto">
            <a:xfrm>
              <a:off x="2390536" y="3067050"/>
              <a:ext cx="2737328" cy="1073150"/>
            </a:xfrm>
            <a:custGeom>
              <a:avLst/>
              <a:gdLst>
                <a:gd name="connsiteX0" fmla="*/ 608695 w 2737328"/>
                <a:gd name="connsiteY0" fmla="*/ 0 h 1073150"/>
                <a:gd name="connsiteX1" fmla="*/ 2128633 w 2737328"/>
                <a:gd name="connsiteY1" fmla="*/ 0 h 1073150"/>
                <a:gd name="connsiteX2" fmla="*/ 2737328 w 2737328"/>
                <a:gd name="connsiteY2" fmla="*/ 1073150 h 1073150"/>
                <a:gd name="connsiteX3" fmla="*/ 0 w 2737328"/>
                <a:gd name="connsiteY3" fmla="*/ 1073150 h 1073150"/>
                <a:gd name="connsiteX4" fmla="*/ 608695 w 2737328"/>
                <a:gd name="connsiteY4" fmla="*/ 0 h 107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37328" h="1073150">
                  <a:moveTo>
                    <a:pt x="608695" y="0"/>
                  </a:moveTo>
                  <a:lnTo>
                    <a:pt x="2128633" y="0"/>
                  </a:lnTo>
                  <a:lnTo>
                    <a:pt x="2737328" y="1073150"/>
                  </a:lnTo>
                  <a:lnTo>
                    <a:pt x="0" y="1073150"/>
                  </a:lnTo>
                  <a:lnTo>
                    <a:pt x="608695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A779946-ECF2-431B-9C2B-DE9929666A93}"/>
                </a:ext>
              </a:extLst>
            </p:cNvPr>
            <p:cNvSpPr txBox="1"/>
            <p:nvPr/>
          </p:nvSpPr>
          <p:spPr>
            <a:xfrm>
              <a:off x="3503298" y="3138785"/>
              <a:ext cx="5245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Tw Cen MT Condensed Extra Bold" panose="020B0803020202020204" pitchFamily="34" charset="0"/>
                </a:rPr>
                <a:t>3</a:t>
              </a:r>
              <a:endParaRPr lang="en-IN" sz="5400" dirty="0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2255D04-FADF-403B-9525-A2F7096087C2}"/>
              </a:ext>
            </a:extLst>
          </p:cNvPr>
          <p:cNvGrpSpPr/>
          <p:nvPr/>
        </p:nvGrpSpPr>
        <p:grpSpPr>
          <a:xfrm>
            <a:off x="3042452" y="1727200"/>
            <a:ext cx="1433496" cy="1293812"/>
            <a:chOff x="3042452" y="1727200"/>
            <a:chExt cx="1433496" cy="129381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9CA177-5032-40B3-9006-54D248EE1A3F}"/>
                </a:ext>
              </a:extLst>
            </p:cNvPr>
            <p:cNvSpPr/>
            <p:nvPr/>
          </p:nvSpPr>
          <p:spPr bwMode="auto">
            <a:xfrm>
              <a:off x="3042452" y="1727200"/>
              <a:ext cx="1433496" cy="1263650"/>
            </a:xfrm>
            <a:custGeom>
              <a:avLst/>
              <a:gdLst>
                <a:gd name="connsiteX0" fmla="*/ 716748 w 1433496"/>
                <a:gd name="connsiteY0" fmla="*/ 0 h 1263650"/>
                <a:gd name="connsiteX1" fmla="*/ 1433496 w 1433496"/>
                <a:gd name="connsiteY1" fmla="*/ 1263650 h 1263650"/>
                <a:gd name="connsiteX2" fmla="*/ 0 w 1433496"/>
                <a:gd name="connsiteY2" fmla="*/ 1263650 h 1263650"/>
                <a:gd name="connsiteX3" fmla="*/ 716748 w 1433496"/>
                <a:gd name="connsiteY3" fmla="*/ 0 h 126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33496" h="1263650">
                  <a:moveTo>
                    <a:pt x="716748" y="0"/>
                  </a:moveTo>
                  <a:lnTo>
                    <a:pt x="1433496" y="1263650"/>
                  </a:lnTo>
                  <a:lnTo>
                    <a:pt x="0" y="1263650"/>
                  </a:lnTo>
                  <a:lnTo>
                    <a:pt x="716748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prstClr val="white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3F97EB9-47A9-4C90-A382-CAC0AAC71858}"/>
                </a:ext>
              </a:extLst>
            </p:cNvPr>
            <p:cNvSpPr txBox="1"/>
            <p:nvPr/>
          </p:nvSpPr>
          <p:spPr>
            <a:xfrm>
              <a:off x="3503298" y="2097682"/>
              <a:ext cx="52450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Tw Cen MT Condensed Extra Bold" panose="020B0803020202020204" pitchFamily="34" charset="0"/>
                </a:rPr>
                <a:t>4</a:t>
              </a:r>
              <a:endParaRPr lang="en-IN" sz="5400" dirty="0">
                <a:latin typeface="Tw Cen MT Condensed Extra Bold" panose="020B0803020202020204" pitchFamily="34" charset="0"/>
              </a:endParaRPr>
            </a:p>
          </p:txBody>
        </p:sp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6E7FEF7D-8F7F-4D37-99D0-064F2DE01D0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08617" y="5789612"/>
            <a:ext cx="2389135" cy="155873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31E7CEE-7D13-4E18-B129-846F54D7F47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431256" y="4564062"/>
            <a:ext cx="2389135" cy="1558731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5ACFBCC-F82C-41ED-B277-ADDEC5CC962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900172" y="3406175"/>
            <a:ext cx="2389135" cy="155873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780A0C0-E22E-4D65-ACE9-8B173E490A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9982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H="1">
            <a:off x="1195968" y="2521046"/>
            <a:ext cx="2389135" cy="155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6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A09F254-1CAD-44CE-973F-8BA41FE9D3B4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69E6DC-890F-4342-BAEE-77185A1D8C6A}"/>
              </a:ext>
            </a:extLst>
          </p:cNvPr>
          <p:cNvSpPr/>
          <p:nvPr/>
        </p:nvSpPr>
        <p:spPr>
          <a:xfrm>
            <a:off x="-281925" y="3783735"/>
            <a:ext cx="10614378" cy="3578087"/>
          </a:xfrm>
          <a:prstGeom prst="ellipse">
            <a:avLst/>
          </a:prstGeom>
          <a:gradFill flip="none" rotWithShape="1">
            <a:gsLst>
              <a:gs pos="21000">
                <a:schemeClr val="tx1"/>
              </a:gs>
              <a:gs pos="83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B244B3-A388-42C6-94B8-4EE7EE44642A}"/>
              </a:ext>
            </a:extLst>
          </p:cNvPr>
          <p:cNvSpPr/>
          <p:nvPr/>
        </p:nvSpPr>
        <p:spPr>
          <a:xfrm>
            <a:off x="3657600" y="2667000"/>
            <a:ext cx="3819528" cy="381952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isometricOffAxis1Top"/>
            <a:lightRig rig="threePt" dir="t"/>
          </a:scene3d>
          <a:sp3d prstMaterial="dkEdge">
            <a:bevelT w="457200" h="1270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EEC219-CE06-4C0B-B52F-333BB6FE188B}"/>
              </a:ext>
            </a:extLst>
          </p:cNvPr>
          <p:cNvSpPr/>
          <p:nvPr/>
        </p:nvSpPr>
        <p:spPr>
          <a:xfrm>
            <a:off x="4148139" y="1822234"/>
            <a:ext cx="2838451" cy="28384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isometricOffAxis1Top"/>
            <a:lightRig rig="threePt" dir="t"/>
          </a:scene3d>
          <a:sp3d prstMaterial="dkEdge">
            <a:bevelT w="457200" h="1270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F14DFD-A645-44D1-976E-7BD39237B537}"/>
              </a:ext>
            </a:extLst>
          </p:cNvPr>
          <p:cNvSpPr/>
          <p:nvPr/>
        </p:nvSpPr>
        <p:spPr>
          <a:xfrm>
            <a:off x="4614864" y="968591"/>
            <a:ext cx="1905001" cy="1905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isometricOffAxis1Top"/>
            <a:lightRig rig="threePt" dir="t"/>
          </a:scene3d>
          <a:sp3d prstMaterial="dkEdge">
            <a:bevelT w="457200" h="1270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41BCCD3-94CC-4BAA-9E92-10D97B6722EA}"/>
              </a:ext>
            </a:extLst>
          </p:cNvPr>
          <p:cNvSpPr/>
          <p:nvPr/>
        </p:nvSpPr>
        <p:spPr>
          <a:xfrm>
            <a:off x="5110164" y="139916"/>
            <a:ext cx="914400" cy="9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scene3d>
            <a:camera prst="isometricOffAxis1Top"/>
            <a:lightRig rig="threePt" dir="t"/>
          </a:scene3d>
          <a:sp3d prstMaterial="dkEdge">
            <a:bevelT w="457200" h="127000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B48B2-E70C-49B7-9B91-BB66BED39498}"/>
              </a:ext>
            </a:extLst>
          </p:cNvPr>
          <p:cNvSpPr txBox="1"/>
          <p:nvPr/>
        </p:nvSpPr>
        <p:spPr>
          <a:xfrm>
            <a:off x="8029578" y="4968466"/>
            <a:ext cx="25752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Text about the first tier</a:t>
            </a:r>
            <a:endParaRPr lang="en-I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D24D7C-F0C8-49AB-B4A9-76C9B4F755A0}"/>
              </a:ext>
            </a:extLst>
          </p:cNvPr>
          <p:cNvSpPr txBox="1"/>
          <p:nvPr/>
        </p:nvSpPr>
        <p:spPr>
          <a:xfrm>
            <a:off x="7345955" y="3657385"/>
            <a:ext cx="2907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Text about the second tier</a:t>
            </a:r>
            <a:endParaRPr lang="en-I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036CF0-399A-4F81-9443-3A9FCCE6E8E6}"/>
              </a:ext>
            </a:extLst>
          </p:cNvPr>
          <p:cNvSpPr txBox="1"/>
          <p:nvPr/>
        </p:nvSpPr>
        <p:spPr>
          <a:xfrm>
            <a:off x="6553201" y="2253716"/>
            <a:ext cx="26687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Text about the third tier</a:t>
            </a:r>
            <a:endParaRPr lang="en-IN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E6ACBF-4502-44D8-A79C-EC521A985D38}"/>
              </a:ext>
            </a:extLst>
          </p:cNvPr>
          <p:cNvSpPr txBox="1"/>
          <p:nvPr/>
        </p:nvSpPr>
        <p:spPr>
          <a:xfrm>
            <a:off x="6073539" y="1024931"/>
            <a:ext cx="28207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Text about the fourth tier</a:t>
            </a:r>
            <a:endParaRPr lang="en-IN" sz="20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A0D4B189-163E-47A9-8DDA-7A7B3FF9F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 Steps Diagram</a:t>
            </a:r>
          </a:p>
        </p:txBody>
      </p:sp>
    </p:spTree>
    <p:extLst>
      <p:ext uri="{BB962C8B-B14F-4D97-AF65-F5344CB8AC3E}">
        <p14:creationId xmlns:p14="http://schemas.microsoft.com/office/powerpoint/2010/main" val="2502838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animClr clrSpc="rgb" dir="cw">
                                      <p:cBhvr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6" grpId="0" animBg="1"/>
      <p:bldP spid="6" grpId="1" animBg="1"/>
      <p:bldP spid="5" grpId="0" animBg="1"/>
      <p:bldP spid="5" grpId="1" animBg="1"/>
      <p:bldP spid="4" grpId="0" animBg="1"/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7058EB61-731E-44E9-AB1E-3A0D8262E72A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53"/>
          <p:cNvSpPr/>
          <p:nvPr/>
        </p:nvSpPr>
        <p:spPr bwMode="auto">
          <a:xfrm>
            <a:off x="3146670" y="4702706"/>
            <a:ext cx="4297363" cy="2145338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3" name="Group 16"/>
          <p:cNvGrpSpPr/>
          <p:nvPr/>
        </p:nvGrpSpPr>
        <p:grpSpPr>
          <a:xfrm>
            <a:off x="2255085" y="4380109"/>
            <a:ext cx="4835525" cy="2185072"/>
            <a:chOff x="388184" y="3642859"/>
            <a:chExt cx="4835525" cy="2185072"/>
          </a:xfrm>
        </p:grpSpPr>
        <p:sp>
          <p:nvSpPr>
            <p:cNvPr id="2057" name="Freeform 9"/>
            <p:cNvSpPr>
              <a:spLocks/>
            </p:cNvSpPr>
            <p:nvPr/>
          </p:nvSpPr>
          <p:spPr bwMode="auto">
            <a:xfrm>
              <a:off x="990963" y="3642859"/>
              <a:ext cx="3636616" cy="975083"/>
            </a:xfrm>
            <a:custGeom>
              <a:avLst/>
              <a:gdLst/>
              <a:ahLst/>
              <a:cxnLst>
                <a:cxn ang="0">
                  <a:pos x="0" y="428"/>
                </a:cxn>
                <a:cxn ang="0">
                  <a:pos x="1574" y="0"/>
                </a:cxn>
                <a:cxn ang="0">
                  <a:pos x="3282" y="428"/>
                </a:cxn>
                <a:cxn ang="0">
                  <a:pos x="1642" y="880"/>
                </a:cxn>
                <a:cxn ang="0">
                  <a:pos x="0" y="428"/>
                </a:cxn>
              </a:cxnLst>
              <a:rect l="0" t="0" r="r" b="b"/>
              <a:pathLst>
                <a:path w="3282" h="880">
                  <a:moveTo>
                    <a:pt x="0" y="428"/>
                  </a:moveTo>
                  <a:lnTo>
                    <a:pt x="1574" y="0"/>
                  </a:lnTo>
                  <a:lnTo>
                    <a:pt x="3282" y="428"/>
                  </a:lnTo>
                  <a:lnTo>
                    <a:pt x="1642" y="880"/>
                  </a:lnTo>
                  <a:lnTo>
                    <a:pt x="0" y="42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4" name="Group 15"/>
            <p:cNvGrpSpPr/>
            <p:nvPr/>
          </p:nvGrpSpPr>
          <p:grpSpPr>
            <a:xfrm>
              <a:off x="388184" y="4117104"/>
              <a:ext cx="4835525" cy="1710827"/>
              <a:chOff x="388184" y="4117104"/>
              <a:chExt cx="4835525" cy="1710827"/>
            </a:xfrm>
          </p:grpSpPr>
          <p:sp>
            <p:nvSpPr>
              <p:cNvPr id="2055" name="Freeform 7"/>
              <p:cNvSpPr>
                <a:spLocks/>
              </p:cNvSpPr>
              <p:nvPr/>
            </p:nvSpPr>
            <p:spPr bwMode="auto">
              <a:xfrm>
                <a:off x="388184" y="4117104"/>
                <a:ext cx="2422195" cy="1710827"/>
              </a:xfrm>
              <a:custGeom>
                <a:avLst/>
                <a:gdLst/>
                <a:ahLst/>
                <a:cxnLst>
                  <a:cxn ang="0">
                    <a:pos x="0" y="910"/>
                  </a:cxn>
                  <a:cxn ang="0">
                    <a:pos x="2186" y="1544"/>
                  </a:cxn>
                  <a:cxn ang="0">
                    <a:pos x="2186" y="452"/>
                  </a:cxn>
                  <a:cxn ang="0">
                    <a:pos x="544" y="0"/>
                  </a:cxn>
                  <a:cxn ang="0">
                    <a:pos x="0" y="910"/>
                  </a:cxn>
                </a:cxnLst>
                <a:rect l="0" t="0" r="r" b="b"/>
                <a:pathLst>
                  <a:path w="2186" h="1544">
                    <a:moveTo>
                      <a:pt x="0" y="910"/>
                    </a:moveTo>
                    <a:lnTo>
                      <a:pt x="2186" y="1544"/>
                    </a:lnTo>
                    <a:lnTo>
                      <a:pt x="2186" y="452"/>
                    </a:lnTo>
                    <a:lnTo>
                      <a:pt x="544" y="0"/>
                    </a:lnTo>
                    <a:lnTo>
                      <a:pt x="0" y="91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56" name="Freeform 8"/>
              <p:cNvSpPr>
                <a:spLocks/>
              </p:cNvSpPr>
              <p:nvPr/>
            </p:nvSpPr>
            <p:spPr bwMode="auto">
              <a:xfrm>
                <a:off x="2810379" y="4117104"/>
                <a:ext cx="2413330" cy="1710827"/>
              </a:xfrm>
              <a:custGeom>
                <a:avLst/>
                <a:gdLst/>
                <a:ahLst/>
                <a:cxnLst>
                  <a:cxn ang="0">
                    <a:pos x="1640" y="0"/>
                  </a:cxn>
                  <a:cxn ang="0">
                    <a:pos x="0" y="452"/>
                  </a:cxn>
                  <a:cxn ang="0">
                    <a:pos x="0" y="1544"/>
                  </a:cxn>
                  <a:cxn ang="0">
                    <a:pos x="2178" y="904"/>
                  </a:cxn>
                  <a:cxn ang="0">
                    <a:pos x="1640" y="0"/>
                  </a:cxn>
                </a:cxnLst>
                <a:rect l="0" t="0" r="r" b="b"/>
                <a:pathLst>
                  <a:path w="2178" h="1544">
                    <a:moveTo>
                      <a:pt x="1640" y="0"/>
                    </a:moveTo>
                    <a:lnTo>
                      <a:pt x="0" y="452"/>
                    </a:lnTo>
                    <a:lnTo>
                      <a:pt x="0" y="1544"/>
                    </a:lnTo>
                    <a:lnTo>
                      <a:pt x="2178" y="904"/>
                    </a:lnTo>
                    <a:lnTo>
                      <a:pt x="164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142446" y="4553170"/>
                <a:ext cx="150861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  <a:scene3d>
                  <a:camera prst="perspectiveContrastingRightFacing"/>
                  <a:lightRig rig="threePt" dir="t"/>
                </a:scene3d>
              </a:bodyPr>
              <a:lstStyle/>
              <a:p>
                <a:r>
                  <a:rPr lang="en-US" sz="3600" b="1" dirty="0">
                    <a:solidFill>
                      <a:prstClr val="white"/>
                    </a:solidFill>
                  </a:rPr>
                  <a:t>Level 1</a:t>
                </a:r>
              </a:p>
            </p:txBody>
          </p:sp>
        </p:grpSp>
      </p:grpSp>
      <p:grpSp>
        <p:nvGrpSpPr>
          <p:cNvPr id="5" name="Group 17"/>
          <p:cNvGrpSpPr/>
          <p:nvPr/>
        </p:nvGrpSpPr>
        <p:grpSpPr>
          <a:xfrm>
            <a:off x="2972763" y="3557446"/>
            <a:ext cx="3368231" cy="1524675"/>
            <a:chOff x="1105981" y="2750444"/>
            <a:chExt cx="3368231" cy="1524675"/>
          </a:xfrm>
        </p:grpSpPr>
        <p:sp>
          <p:nvSpPr>
            <p:cNvPr id="2058" name="Freeform 10"/>
            <p:cNvSpPr>
              <a:spLocks/>
            </p:cNvSpPr>
            <p:nvPr/>
          </p:nvSpPr>
          <p:spPr bwMode="auto">
            <a:xfrm>
              <a:off x="1105981" y="3080643"/>
              <a:ext cx="1688667" cy="1194476"/>
            </a:xfrm>
            <a:custGeom>
              <a:avLst/>
              <a:gdLst/>
              <a:ahLst/>
              <a:cxnLst>
                <a:cxn ang="0">
                  <a:pos x="0" y="634"/>
                </a:cxn>
                <a:cxn ang="0">
                  <a:pos x="1524" y="1078"/>
                </a:cxn>
                <a:cxn ang="0">
                  <a:pos x="1524" y="316"/>
                </a:cxn>
                <a:cxn ang="0">
                  <a:pos x="378" y="0"/>
                </a:cxn>
                <a:cxn ang="0">
                  <a:pos x="0" y="634"/>
                </a:cxn>
              </a:cxnLst>
              <a:rect l="0" t="0" r="r" b="b"/>
              <a:pathLst>
                <a:path w="1524" h="1078">
                  <a:moveTo>
                    <a:pt x="0" y="634"/>
                  </a:moveTo>
                  <a:lnTo>
                    <a:pt x="1524" y="1078"/>
                  </a:lnTo>
                  <a:lnTo>
                    <a:pt x="1524" y="316"/>
                  </a:lnTo>
                  <a:lnTo>
                    <a:pt x="378" y="0"/>
                  </a:lnTo>
                  <a:lnTo>
                    <a:pt x="0" y="634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59" name="Freeform 11"/>
            <p:cNvSpPr>
              <a:spLocks/>
            </p:cNvSpPr>
            <p:nvPr/>
          </p:nvSpPr>
          <p:spPr bwMode="auto">
            <a:xfrm>
              <a:off x="2789978" y="3080643"/>
              <a:ext cx="1684234" cy="1194476"/>
            </a:xfrm>
            <a:custGeom>
              <a:avLst/>
              <a:gdLst/>
              <a:ahLst/>
              <a:cxnLst>
                <a:cxn ang="0">
                  <a:pos x="1144" y="0"/>
                </a:cxn>
                <a:cxn ang="0">
                  <a:pos x="0" y="316"/>
                </a:cxn>
                <a:cxn ang="0">
                  <a:pos x="0" y="1078"/>
                </a:cxn>
                <a:cxn ang="0">
                  <a:pos x="1520" y="630"/>
                </a:cxn>
                <a:cxn ang="0">
                  <a:pos x="1144" y="0"/>
                </a:cxn>
              </a:cxnLst>
              <a:rect l="0" t="0" r="r" b="b"/>
              <a:pathLst>
                <a:path w="1520" h="1078">
                  <a:moveTo>
                    <a:pt x="1144" y="0"/>
                  </a:moveTo>
                  <a:lnTo>
                    <a:pt x="0" y="316"/>
                  </a:lnTo>
                  <a:lnTo>
                    <a:pt x="0" y="1078"/>
                  </a:lnTo>
                  <a:lnTo>
                    <a:pt x="1520" y="63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7A714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60" name="Freeform 12"/>
            <p:cNvSpPr>
              <a:spLocks/>
            </p:cNvSpPr>
            <p:nvPr/>
          </p:nvSpPr>
          <p:spPr bwMode="auto">
            <a:xfrm>
              <a:off x="1524824" y="2750444"/>
              <a:ext cx="2537432" cy="680342"/>
            </a:xfrm>
            <a:custGeom>
              <a:avLst/>
              <a:gdLst/>
              <a:ahLst/>
              <a:cxnLst>
                <a:cxn ang="0">
                  <a:pos x="0" y="298"/>
                </a:cxn>
                <a:cxn ang="0">
                  <a:pos x="1098" y="0"/>
                </a:cxn>
                <a:cxn ang="0">
                  <a:pos x="2290" y="298"/>
                </a:cxn>
                <a:cxn ang="0">
                  <a:pos x="1146" y="614"/>
                </a:cxn>
                <a:cxn ang="0">
                  <a:pos x="0" y="298"/>
                </a:cxn>
              </a:cxnLst>
              <a:rect l="0" t="0" r="r" b="b"/>
              <a:pathLst>
                <a:path w="2290" h="614">
                  <a:moveTo>
                    <a:pt x="0" y="298"/>
                  </a:moveTo>
                  <a:lnTo>
                    <a:pt x="1098" y="0"/>
                  </a:lnTo>
                  <a:lnTo>
                    <a:pt x="2290" y="298"/>
                  </a:lnTo>
                  <a:lnTo>
                    <a:pt x="1146" y="614"/>
                  </a:lnTo>
                  <a:lnTo>
                    <a:pt x="0" y="298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845662" y="3333970"/>
              <a:ext cx="1361911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  <a:scene3d>
                <a:camera prst="perspectiveContrastingRightFacing"/>
                <a:lightRig rig="threePt" dir="t"/>
              </a:scene3d>
            </a:bodyPr>
            <a:lstStyle/>
            <a:p>
              <a:r>
                <a:rPr lang="en-US" sz="3200" b="1" dirty="0">
                  <a:solidFill>
                    <a:prstClr val="white"/>
                  </a:solidFill>
                </a:rPr>
                <a:t>Level 2</a:t>
              </a:r>
            </a:p>
          </p:txBody>
        </p:sp>
      </p:grpSp>
      <p:grpSp>
        <p:nvGrpSpPr>
          <p:cNvPr id="6" name="Group 18"/>
          <p:cNvGrpSpPr/>
          <p:nvPr/>
        </p:nvGrpSpPr>
        <p:grpSpPr>
          <a:xfrm>
            <a:off x="3533555" y="2739916"/>
            <a:ext cx="2287013" cy="1178964"/>
            <a:chOff x="1666654" y="1999187"/>
            <a:chExt cx="2287013" cy="1178964"/>
          </a:xfrm>
        </p:grpSpPr>
        <p:sp>
          <p:nvSpPr>
            <p:cNvPr id="2061" name="Freeform 13"/>
            <p:cNvSpPr>
              <a:spLocks/>
            </p:cNvSpPr>
            <p:nvPr/>
          </p:nvSpPr>
          <p:spPr bwMode="auto">
            <a:xfrm>
              <a:off x="1666654" y="2149882"/>
              <a:ext cx="1141290" cy="1028269"/>
            </a:xfrm>
            <a:custGeom>
              <a:avLst/>
              <a:gdLst/>
              <a:ahLst/>
              <a:cxnLst>
                <a:cxn ang="0">
                  <a:pos x="0" y="640"/>
                </a:cxn>
                <a:cxn ang="0">
                  <a:pos x="1030" y="928"/>
                </a:cxn>
                <a:cxn ang="0">
                  <a:pos x="1030" y="162"/>
                </a:cxn>
                <a:cxn ang="0">
                  <a:pos x="396" y="0"/>
                </a:cxn>
                <a:cxn ang="0">
                  <a:pos x="0" y="640"/>
                </a:cxn>
              </a:cxnLst>
              <a:rect l="0" t="0" r="r" b="b"/>
              <a:pathLst>
                <a:path w="1030" h="928">
                  <a:moveTo>
                    <a:pt x="0" y="640"/>
                  </a:moveTo>
                  <a:lnTo>
                    <a:pt x="1030" y="928"/>
                  </a:lnTo>
                  <a:lnTo>
                    <a:pt x="1030" y="162"/>
                  </a:lnTo>
                  <a:lnTo>
                    <a:pt x="396" y="0"/>
                  </a:lnTo>
                  <a:lnTo>
                    <a:pt x="0" y="640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62" name="Freeform 14"/>
            <p:cNvSpPr>
              <a:spLocks/>
            </p:cNvSpPr>
            <p:nvPr/>
          </p:nvSpPr>
          <p:spPr bwMode="auto">
            <a:xfrm>
              <a:off x="2807944" y="2154314"/>
              <a:ext cx="1145723" cy="1023837"/>
            </a:xfrm>
            <a:custGeom>
              <a:avLst/>
              <a:gdLst/>
              <a:ahLst/>
              <a:cxnLst>
                <a:cxn ang="0">
                  <a:pos x="634" y="0"/>
                </a:cxn>
                <a:cxn ang="0">
                  <a:pos x="0" y="158"/>
                </a:cxn>
                <a:cxn ang="0">
                  <a:pos x="0" y="924"/>
                </a:cxn>
                <a:cxn ang="0">
                  <a:pos x="1034" y="630"/>
                </a:cxn>
                <a:cxn ang="0">
                  <a:pos x="634" y="0"/>
                </a:cxn>
              </a:cxnLst>
              <a:rect l="0" t="0" r="r" b="b"/>
              <a:pathLst>
                <a:path w="1034" h="924">
                  <a:moveTo>
                    <a:pt x="634" y="0"/>
                  </a:moveTo>
                  <a:lnTo>
                    <a:pt x="0" y="158"/>
                  </a:lnTo>
                  <a:lnTo>
                    <a:pt x="0" y="924"/>
                  </a:lnTo>
                  <a:lnTo>
                    <a:pt x="1034" y="630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063" name="Freeform 15"/>
            <p:cNvSpPr>
              <a:spLocks/>
            </p:cNvSpPr>
            <p:nvPr/>
          </p:nvSpPr>
          <p:spPr bwMode="auto">
            <a:xfrm>
              <a:off x="2105441" y="1999187"/>
              <a:ext cx="1405006" cy="330199"/>
            </a:xfrm>
            <a:custGeom>
              <a:avLst/>
              <a:gdLst/>
              <a:ahLst/>
              <a:cxnLst>
                <a:cxn ang="0">
                  <a:pos x="0" y="136"/>
                </a:cxn>
                <a:cxn ang="0">
                  <a:pos x="642" y="0"/>
                </a:cxn>
                <a:cxn ang="0">
                  <a:pos x="1268" y="140"/>
                </a:cxn>
                <a:cxn ang="0">
                  <a:pos x="634" y="298"/>
                </a:cxn>
                <a:cxn ang="0">
                  <a:pos x="0" y="136"/>
                </a:cxn>
              </a:cxnLst>
              <a:rect l="0" t="0" r="r" b="b"/>
              <a:pathLst>
                <a:path w="1268" h="298">
                  <a:moveTo>
                    <a:pt x="0" y="136"/>
                  </a:moveTo>
                  <a:lnTo>
                    <a:pt x="642" y="0"/>
                  </a:lnTo>
                  <a:lnTo>
                    <a:pt x="1268" y="140"/>
                  </a:lnTo>
                  <a:lnTo>
                    <a:pt x="634" y="298"/>
                  </a:lnTo>
                  <a:lnTo>
                    <a:pt x="0" y="13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0088" y="2419570"/>
              <a:ext cx="1066767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  <a:scene3d>
                <a:camera prst="perspectiveContrastingRightFacing"/>
                <a:lightRig rig="threePt" dir="t"/>
              </a:scene3d>
            </a:bodyPr>
            <a:lstStyle/>
            <a:p>
              <a:r>
                <a:rPr lang="en-US" sz="2400" b="1" dirty="0">
                  <a:solidFill>
                    <a:prstClr val="white"/>
                  </a:solidFill>
                </a:rPr>
                <a:t>Level 3</a:t>
              </a:r>
            </a:p>
          </p:txBody>
        </p:sp>
      </p:grpSp>
      <p:cxnSp>
        <p:nvCxnSpPr>
          <p:cNvPr id="21" name="Straight Connector 20"/>
          <p:cNvCxnSpPr/>
          <p:nvPr/>
        </p:nvCxnSpPr>
        <p:spPr>
          <a:xfrm>
            <a:off x="4991100" y="2148703"/>
            <a:ext cx="548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5524500" y="3092391"/>
            <a:ext cx="4865516" cy="17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5981700" y="3998866"/>
            <a:ext cx="4424798" cy="175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6743700" y="5295637"/>
            <a:ext cx="3657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776100" y="1797051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776100" y="2758261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76100" y="3664736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776100" y="4963095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prstClr val="black"/>
                </a:solidFill>
              </a:rPr>
              <a:t>You can replace this text</a:t>
            </a:r>
          </a:p>
        </p:txBody>
      </p: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Steps Diagram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DA993A-F53E-4DC0-A640-FD833E62DA24}"/>
              </a:ext>
            </a:extLst>
          </p:cNvPr>
          <p:cNvGrpSpPr/>
          <p:nvPr/>
        </p:nvGrpSpPr>
        <p:grpSpPr>
          <a:xfrm>
            <a:off x="4085288" y="1698351"/>
            <a:ext cx="1254311" cy="1192261"/>
            <a:chOff x="4085288" y="1698351"/>
            <a:chExt cx="1254311" cy="1192261"/>
          </a:xfrm>
        </p:grpSpPr>
        <p:grpSp>
          <p:nvGrpSpPr>
            <p:cNvPr id="7" name="Group 19"/>
            <p:cNvGrpSpPr/>
            <p:nvPr/>
          </p:nvGrpSpPr>
          <p:grpSpPr>
            <a:xfrm>
              <a:off x="4085288" y="1698351"/>
              <a:ext cx="1254311" cy="1192261"/>
              <a:chOff x="2174140" y="895570"/>
              <a:chExt cx="1254311" cy="1192261"/>
            </a:xfrm>
          </p:grpSpPr>
          <p:sp>
            <p:nvSpPr>
              <p:cNvPr id="2064" name="Freeform 16"/>
              <p:cNvSpPr>
                <a:spLocks/>
              </p:cNvSpPr>
              <p:nvPr/>
            </p:nvSpPr>
            <p:spPr bwMode="auto">
              <a:xfrm>
                <a:off x="2174140" y="895570"/>
                <a:ext cx="636020" cy="1192261"/>
              </a:xfrm>
              <a:custGeom>
                <a:avLst/>
                <a:gdLst/>
                <a:ahLst/>
                <a:cxnLst>
                  <a:cxn ang="0">
                    <a:pos x="0" y="944"/>
                  </a:cxn>
                  <a:cxn ang="0">
                    <a:pos x="574" y="1076"/>
                  </a:cxn>
                  <a:cxn ang="0">
                    <a:pos x="570" y="0"/>
                  </a:cxn>
                  <a:cxn ang="0">
                    <a:pos x="0" y="944"/>
                  </a:cxn>
                </a:cxnLst>
                <a:rect l="0" t="0" r="r" b="b"/>
                <a:pathLst>
                  <a:path w="574" h="1076">
                    <a:moveTo>
                      <a:pt x="0" y="944"/>
                    </a:moveTo>
                    <a:lnTo>
                      <a:pt x="574" y="1076"/>
                    </a:lnTo>
                    <a:lnTo>
                      <a:pt x="570" y="0"/>
                    </a:lnTo>
                    <a:lnTo>
                      <a:pt x="0" y="944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65" name="Freeform 17"/>
              <p:cNvSpPr>
                <a:spLocks/>
              </p:cNvSpPr>
              <p:nvPr/>
            </p:nvSpPr>
            <p:spPr bwMode="auto">
              <a:xfrm>
                <a:off x="2805728" y="895570"/>
                <a:ext cx="622723" cy="1192261"/>
              </a:xfrm>
              <a:custGeom>
                <a:avLst/>
                <a:gdLst/>
                <a:ahLst/>
                <a:cxnLst>
                  <a:cxn ang="0">
                    <a:pos x="4" y="1076"/>
                  </a:cxn>
                  <a:cxn ang="0">
                    <a:pos x="562" y="936"/>
                  </a:cxn>
                  <a:cxn ang="0">
                    <a:pos x="0" y="0"/>
                  </a:cxn>
                  <a:cxn ang="0">
                    <a:pos x="4" y="1076"/>
                  </a:cxn>
                </a:cxnLst>
                <a:rect l="0" t="0" r="r" b="b"/>
                <a:pathLst>
                  <a:path w="562" h="1076">
                    <a:moveTo>
                      <a:pt x="4" y="1076"/>
                    </a:moveTo>
                    <a:lnTo>
                      <a:pt x="562" y="936"/>
                    </a:lnTo>
                    <a:lnTo>
                      <a:pt x="0" y="0"/>
                    </a:lnTo>
                    <a:lnTo>
                      <a:pt x="4" y="1076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7B3D061-7651-48D2-9B75-36F30B2BE829}"/>
                </a:ext>
              </a:extLst>
            </p:cNvPr>
            <p:cNvSpPr txBox="1"/>
            <p:nvPr/>
          </p:nvSpPr>
          <p:spPr>
            <a:xfrm>
              <a:off x="4566990" y="2071679"/>
              <a:ext cx="67621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perspectiveContrastingRightFacing"/>
                <a:lightRig rig="threePt" dir="t"/>
              </a:scene3d>
            </a:bodyPr>
            <a:lstStyle/>
            <a:p>
              <a:pPr algn="ctr"/>
              <a:r>
                <a:rPr lang="en-US" sz="2000" b="1" dirty="0">
                  <a:solidFill>
                    <a:prstClr val="white"/>
                  </a:solidFill>
                </a:rPr>
                <a:t>Lev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504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609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4 Steps Diagram</a:t>
            </a:r>
            <a:endParaRPr lang="en-US" sz="4000" dirty="0"/>
          </a:p>
        </p:txBody>
      </p:sp>
      <p:grpSp>
        <p:nvGrpSpPr>
          <p:cNvPr id="3" name="Group 12"/>
          <p:cNvGrpSpPr/>
          <p:nvPr/>
        </p:nvGrpSpPr>
        <p:grpSpPr>
          <a:xfrm>
            <a:off x="1905000" y="2133600"/>
            <a:ext cx="8704385" cy="2178194"/>
            <a:chOff x="533401" y="2133599"/>
            <a:chExt cx="6466116" cy="2878327"/>
          </a:xfrm>
          <a:scene3d>
            <a:camera prst="perspectiveAbove"/>
            <a:lightRig rig="threePt" dir="t"/>
          </a:scene3d>
        </p:grpSpPr>
        <p:sp>
          <p:nvSpPr>
            <p:cNvPr id="12" name="Rectangle 11"/>
            <p:cNvSpPr/>
            <p:nvPr/>
          </p:nvSpPr>
          <p:spPr>
            <a:xfrm>
              <a:off x="5344888" y="2192526"/>
              <a:ext cx="1654629" cy="281940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p3d z="-88900" extrusionH="63500" prstMaterial="dkEdge">
              <a:bevelT w="139700" prst="cross"/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4</a:t>
              </a:r>
            </a:p>
          </p:txBody>
        </p:sp>
        <p:sp>
          <p:nvSpPr>
            <p:cNvPr id="9" name="Right Arrow Callout 8"/>
            <p:cNvSpPr/>
            <p:nvPr/>
          </p:nvSpPr>
          <p:spPr>
            <a:xfrm>
              <a:off x="3581400" y="2189150"/>
              <a:ext cx="1989908" cy="281940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p3d extrusionH="133350" prstMaterial="dkEdge">
              <a:bevelT w="139700" prst="cross"/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3</a:t>
              </a:r>
            </a:p>
          </p:txBody>
        </p:sp>
        <p:sp>
          <p:nvSpPr>
            <p:cNvPr id="8" name="Right Arrow Callout 7"/>
            <p:cNvSpPr/>
            <p:nvPr/>
          </p:nvSpPr>
          <p:spPr>
            <a:xfrm>
              <a:off x="2057401" y="2133600"/>
              <a:ext cx="1928949" cy="28194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p3d z="254000" extrusionH="514350" prstMaterial="dkEdge">
              <a:bevelT w="139700" prst="cross"/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2</a:t>
              </a:r>
            </a:p>
          </p:txBody>
        </p:sp>
        <p:sp>
          <p:nvSpPr>
            <p:cNvPr id="7" name="Right Arrow Callout 6"/>
            <p:cNvSpPr/>
            <p:nvPr/>
          </p:nvSpPr>
          <p:spPr>
            <a:xfrm>
              <a:off x="533401" y="2133599"/>
              <a:ext cx="1811383" cy="281939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sp3d z="514350" extrusionH="768350" prstMaterial="dkEdge">
              <a:bevelT w="139700" prst="cross"/>
              <a:extrusionClr>
                <a:schemeClr val="accent5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  <p:sp>
        <p:nvSpPr>
          <p:cNvPr id="35" name="Flowchart: Merge 34"/>
          <p:cNvSpPr/>
          <p:nvPr/>
        </p:nvSpPr>
        <p:spPr>
          <a:xfrm>
            <a:off x="2590800" y="4038600"/>
            <a:ext cx="457200" cy="533400"/>
          </a:xfrm>
          <a:prstGeom prst="flowChartMerg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6" name="Flowchart: Merge 35"/>
          <p:cNvSpPr/>
          <p:nvPr/>
        </p:nvSpPr>
        <p:spPr>
          <a:xfrm>
            <a:off x="5076094" y="4049109"/>
            <a:ext cx="457200" cy="533400"/>
          </a:xfrm>
          <a:prstGeom prst="flowChartMerg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7" name="Flowchart: Merge 36"/>
          <p:cNvSpPr/>
          <p:nvPr/>
        </p:nvSpPr>
        <p:spPr>
          <a:xfrm>
            <a:off x="7239000" y="4110858"/>
            <a:ext cx="457200" cy="533400"/>
          </a:xfrm>
          <a:prstGeom prst="flowChartMerg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8" name="Flowchart: Merge 37"/>
          <p:cNvSpPr/>
          <p:nvPr/>
        </p:nvSpPr>
        <p:spPr>
          <a:xfrm>
            <a:off x="9448797" y="4059622"/>
            <a:ext cx="457200" cy="533400"/>
          </a:xfrm>
          <a:prstGeom prst="flowChartMerg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752600" y="4648199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188069" y="4648199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59567" y="4639913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657292" y="4648199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39" grpId="1"/>
      <p:bldP spid="40" grpId="0"/>
      <p:bldP spid="40" grpId="1"/>
      <p:bldP spid="41" grpId="0"/>
      <p:bldP spid="41" grpId="1"/>
      <p:bldP spid="42" grpId="0"/>
      <p:bldP spid="4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F0F4E31-3A1E-4497-93DC-AFEF55D6742B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Steps Diagram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358850" y="2427696"/>
            <a:ext cx="4572000" cy="4782456"/>
            <a:chOff x="2133600" y="1542144"/>
            <a:chExt cx="4572000" cy="4782456"/>
          </a:xfrm>
          <a:effectLst>
            <a:outerShdw blurRad="304800" dist="38100" dir="5400000" sx="104000" sy="104000" algn="t" rotWithShape="0">
              <a:prstClr val="black">
                <a:alpha val="40000"/>
              </a:prstClr>
            </a:outerShdw>
          </a:effectLst>
        </p:grpSpPr>
        <p:sp>
          <p:nvSpPr>
            <p:cNvPr id="3" name="Oval 2"/>
            <p:cNvSpPr/>
            <p:nvPr/>
          </p:nvSpPr>
          <p:spPr>
            <a:xfrm>
              <a:off x="2133600" y="1752600"/>
              <a:ext cx="4572000" cy="4572000"/>
            </a:xfrm>
            <a:prstGeom prst="ellipse">
              <a:avLst/>
            </a:prstGeom>
            <a:scene3d>
              <a:camera prst="isometricOffAxis1Top"/>
              <a:lightRig rig="threePt" dir="t">
                <a:rot lat="0" lon="0" rev="3600000"/>
              </a:lightRig>
            </a:scene3d>
            <a:sp3d extrusionH="317500" prstMaterial="powder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2590800" y="1752600"/>
              <a:ext cx="3657600" cy="3657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isometricOffAxis1Top"/>
              <a:lightRig rig="threePt" dir="t">
                <a:rot lat="0" lon="0" rev="3600000"/>
              </a:lightRig>
            </a:scene3d>
            <a:sp3d extrusionH="317500" prstMaterial="powder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2971800" y="1676400"/>
              <a:ext cx="2926080" cy="29260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isometricOffAxis1Top"/>
              <a:lightRig rig="threePt" dir="t">
                <a:rot lat="0" lon="0" rev="3600000"/>
              </a:lightRig>
            </a:scene3d>
            <a:sp3d extrusionH="317500" prstMaterial="powder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276600" y="1542144"/>
              <a:ext cx="2340864" cy="234086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cene3d>
              <a:camera prst="isometricOffAxis1Top"/>
              <a:lightRig rig="threePt" dir="t">
                <a:rot lat="0" lon="0" rev="3600000"/>
              </a:lightRig>
            </a:scene3d>
            <a:sp3d extrusionH="317500" prstMaterial="powder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2" name="Group 27"/>
          <p:cNvGrpSpPr/>
          <p:nvPr/>
        </p:nvGrpSpPr>
        <p:grpSpPr>
          <a:xfrm>
            <a:off x="6930850" y="4767288"/>
            <a:ext cx="3352800" cy="400110"/>
            <a:chOff x="5105400" y="4415135"/>
            <a:chExt cx="3352800" cy="400110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5105400" y="4800600"/>
              <a:ext cx="3352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62600" y="4415135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13" name="Group 28"/>
          <p:cNvGrpSpPr/>
          <p:nvPr/>
        </p:nvGrpSpPr>
        <p:grpSpPr>
          <a:xfrm>
            <a:off x="6473650" y="4259288"/>
            <a:ext cx="3810000" cy="400110"/>
            <a:chOff x="4648200" y="3881735"/>
            <a:chExt cx="3810000" cy="40011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648200" y="4267200"/>
              <a:ext cx="38100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62600" y="3881735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17" name="Group 29"/>
          <p:cNvGrpSpPr/>
          <p:nvPr/>
        </p:nvGrpSpPr>
        <p:grpSpPr>
          <a:xfrm>
            <a:off x="6092650" y="3751288"/>
            <a:ext cx="4191000" cy="400110"/>
            <a:chOff x="4267200" y="3348335"/>
            <a:chExt cx="4191000" cy="40011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67200" y="3732212"/>
              <a:ext cx="41910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62600" y="3348335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20" name="Group 30"/>
          <p:cNvGrpSpPr/>
          <p:nvPr/>
        </p:nvGrpSpPr>
        <p:grpSpPr>
          <a:xfrm>
            <a:off x="5711650" y="3243288"/>
            <a:ext cx="4572000" cy="400110"/>
            <a:chOff x="3886200" y="2891135"/>
            <a:chExt cx="4572000" cy="400110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886200" y="3276600"/>
              <a:ext cx="45720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62600" y="2891135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2000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25CC004-03BA-46C8-BC2B-CF7FF1CF0575}"/>
              </a:ext>
            </a:extLst>
          </p:cNvPr>
          <p:cNvGrpSpPr/>
          <p:nvPr/>
        </p:nvGrpSpPr>
        <p:grpSpPr>
          <a:xfrm>
            <a:off x="3654250" y="2333353"/>
            <a:ext cx="1981200" cy="1578379"/>
            <a:chOff x="3654250" y="2333353"/>
            <a:chExt cx="1981200" cy="1578379"/>
          </a:xfrm>
        </p:grpSpPr>
        <p:grpSp>
          <p:nvGrpSpPr>
            <p:cNvPr id="8" name="Group 69"/>
            <p:cNvGrpSpPr/>
            <p:nvPr/>
          </p:nvGrpSpPr>
          <p:grpSpPr>
            <a:xfrm>
              <a:off x="3654250" y="2333353"/>
              <a:ext cx="1981200" cy="1578379"/>
              <a:chOff x="2133600" y="4261832"/>
              <a:chExt cx="2971800" cy="2367568"/>
            </a:xfrm>
          </p:grpSpPr>
          <p:sp>
            <p:nvSpPr>
              <p:cNvPr id="9" name="Ellipse 98"/>
              <p:cNvSpPr/>
              <p:nvPr/>
            </p:nvSpPr>
            <p:spPr bwMode="auto">
              <a:xfrm>
                <a:off x="2133600" y="5843232"/>
                <a:ext cx="2971800" cy="78616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2609600" y="4261832"/>
                <a:ext cx="1981200" cy="1981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Ellipse 100"/>
              <p:cNvSpPr>
                <a:spLocks noChangeArrowheads="1"/>
              </p:cNvSpPr>
              <p:nvPr/>
            </p:nvSpPr>
            <p:spPr bwMode="auto">
              <a:xfrm>
                <a:off x="2914399" y="4302407"/>
                <a:ext cx="1295401" cy="114871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194470" y="2761975"/>
              <a:ext cx="900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3370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/>
          <p:nvPr/>
        </p:nvGrpSpPr>
        <p:grpSpPr>
          <a:xfrm>
            <a:off x="2102984" y="94334"/>
            <a:ext cx="4602616" cy="6535066"/>
            <a:chOff x="2256972" y="188676"/>
            <a:chExt cx="4602616" cy="6535066"/>
          </a:xfrm>
          <a:solidFill>
            <a:schemeClr val="accent1"/>
          </a:solidFill>
          <a:effectLst>
            <a:outerShdw blurRad="1270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>
              <a:rot lat="0" lon="0" rev="19800000"/>
            </a:lightRig>
          </a:scene3d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2271713" y="1676400"/>
              <a:ext cx="4587875" cy="2032000"/>
            </a:xfrm>
            <a:custGeom>
              <a:avLst/>
              <a:gdLst/>
              <a:ahLst/>
              <a:cxnLst>
                <a:cxn ang="0">
                  <a:pos x="2888" y="440"/>
                </a:cxn>
                <a:cxn ang="0">
                  <a:pos x="2888" y="424"/>
                </a:cxn>
                <a:cxn ang="0">
                  <a:pos x="2880" y="392"/>
                </a:cxn>
                <a:cxn ang="0">
                  <a:pos x="2868" y="364"/>
                </a:cxn>
                <a:cxn ang="0">
                  <a:pos x="2852" y="338"/>
                </a:cxn>
                <a:cxn ang="0">
                  <a:pos x="2830" y="316"/>
                </a:cxn>
                <a:cxn ang="0">
                  <a:pos x="2804" y="300"/>
                </a:cxn>
                <a:cxn ang="0">
                  <a:pos x="2776" y="288"/>
                </a:cxn>
                <a:cxn ang="0">
                  <a:pos x="2744" y="280"/>
                </a:cxn>
                <a:cxn ang="0">
                  <a:pos x="2312" y="280"/>
                </a:cxn>
                <a:cxn ang="0">
                  <a:pos x="736" y="200"/>
                </a:cxn>
                <a:cxn ang="0">
                  <a:pos x="730" y="0"/>
                </a:cxn>
                <a:cxn ang="0">
                  <a:pos x="364" y="340"/>
                </a:cxn>
                <a:cxn ang="0">
                  <a:pos x="0" y="0"/>
                </a:cxn>
                <a:cxn ang="0">
                  <a:pos x="0" y="320"/>
                </a:cxn>
                <a:cxn ang="0">
                  <a:pos x="10" y="320"/>
                </a:cxn>
                <a:cxn ang="0">
                  <a:pos x="0" y="800"/>
                </a:cxn>
                <a:cxn ang="0">
                  <a:pos x="0" y="816"/>
                </a:cxn>
                <a:cxn ang="0">
                  <a:pos x="8" y="848"/>
                </a:cxn>
                <a:cxn ang="0">
                  <a:pos x="20" y="876"/>
                </a:cxn>
                <a:cxn ang="0">
                  <a:pos x="36" y="902"/>
                </a:cxn>
                <a:cxn ang="0">
                  <a:pos x="58" y="924"/>
                </a:cxn>
                <a:cxn ang="0">
                  <a:pos x="84" y="940"/>
                </a:cxn>
                <a:cxn ang="0">
                  <a:pos x="112" y="952"/>
                </a:cxn>
                <a:cxn ang="0">
                  <a:pos x="144" y="960"/>
                </a:cxn>
                <a:cxn ang="0">
                  <a:pos x="576" y="960"/>
                </a:cxn>
                <a:cxn ang="0">
                  <a:pos x="2152" y="970"/>
                </a:cxn>
                <a:cxn ang="0">
                  <a:pos x="2168" y="960"/>
                </a:cxn>
                <a:cxn ang="0">
                  <a:pos x="2340" y="1120"/>
                </a:cxn>
                <a:cxn ang="0">
                  <a:pos x="2524" y="1280"/>
                </a:cxn>
                <a:cxn ang="0">
                  <a:pos x="2708" y="1120"/>
                </a:cxn>
                <a:cxn ang="0">
                  <a:pos x="2888" y="960"/>
                </a:cxn>
              </a:cxnLst>
              <a:rect l="0" t="0" r="r" b="b"/>
              <a:pathLst>
                <a:path w="2890" h="1280">
                  <a:moveTo>
                    <a:pt x="2888" y="960"/>
                  </a:moveTo>
                  <a:lnTo>
                    <a:pt x="2888" y="440"/>
                  </a:lnTo>
                  <a:lnTo>
                    <a:pt x="2888" y="440"/>
                  </a:lnTo>
                  <a:lnTo>
                    <a:pt x="2888" y="424"/>
                  </a:lnTo>
                  <a:lnTo>
                    <a:pt x="2884" y="408"/>
                  </a:lnTo>
                  <a:lnTo>
                    <a:pt x="2880" y="392"/>
                  </a:lnTo>
                  <a:lnTo>
                    <a:pt x="2876" y="378"/>
                  </a:lnTo>
                  <a:lnTo>
                    <a:pt x="2868" y="364"/>
                  </a:lnTo>
                  <a:lnTo>
                    <a:pt x="2860" y="350"/>
                  </a:lnTo>
                  <a:lnTo>
                    <a:pt x="2852" y="338"/>
                  </a:lnTo>
                  <a:lnTo>
                    <a:pt x="2842" y="326"/>
                  </a:lnTo>
                  <a:lnTo>
                    <a:pt x="2830" y="316"/>
                  </a:lnTo>
                  <a:lnTo>
                    <a:pt x="2818" y="308"/>
                  </a:lnTo>
                  <a:lnTo>
                    <a:pt x="2804" y="300"/>
                  </a:lnTo>
                  <a:lnTo>
                    <a:pt x="2790" y="292"/>
                  </a:lnTo>
                  <a:lnTo>
                    <a:pt x="2776" y="288"/>
                  </a:lnTo>
                  <a:lnTo>
                    <a:pt x="2760" y="284"/>
                  </a:lnTo>
                  <a:lnTo>
                    <a:pt x="2744" y="280"/>
                  </a:lnTo>
                  <a:lnTo>
                    <a:pt x="2728" y="280"/>
                  </a:lnTo>
                  <a:lnTo>
                    <a:pt x="2312" y="280"/>
                  </a:lnTo>
                  <a:lnTo>
                    <a:pt x="736" y="280"/>
                  </a:lnTo>
                  <a:lnTo>
                    <a:pt x="736" y="200"/>
                  </a:lnTo>
                  <a:lnTo>
                    <a:pt x="736" y="0"/>
                  </a:lnTo>
                  <a:lnTo>
                    <a:pt x="730" y="0"/>
                  </a:lnTo>
                  <a:lnTo>
                    <a:pt x="548" y="170"/>
                  </a:lnTo>
                  <a:lnTo>
                    <a:pt x="364" y="340"/>
                  </a:lnTo>
                  <a:lnTo>
                    <a:pt x="182" y="170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0" y="320"/>
                  </a:lnTo>
                  <a:lnTo>
                    <a:pt x="10" y="318"/>
                  </a:lnTo>
                  <a:lnTo>
                    <a:pt x="10" y="320"/>
                  </a:lnTo>
                  <a:lnTo>
                    <a:pt x="0" y="320"/>
                  </a:lnTo>
                  <a:lnTo>
                    <a:pt x="0" y="800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4" y="832"/>
                  </a:lnTo>
                  <a:lnTo>
                    <a:pt x="8" y="848"/>
                  </a:lnTo>
                  <a:lnTo>
                    <a:pt x="12" y="862"/>
                  </a:lnTo>
                  <a:lnTo>
                    <a:pt x="20" y="876"/>
                  </a:lnTo>
                  <a:lnTo>
                    <a:pt x="28" y="890"/>
                  </a:lnTo>
                  <a:lnTo>
                    <a:pt x="36" y="902"/>
                  </a:lnTo>
                  <a:lnTo>
                    <a:pt x="46" y="914"/>
                  </a:lnTo>
                  <a:lnTo>
                    <a:pt x="58" y="924"/>
                  </a:lnTo>
                  <a:lnTo>
                    <a:pt x="70" y="932"/>
                  </a:lnTo>
                  <a:lnTo>
                    <a:pt x="84" y="940"/>
                  </a:lnTo>
                  <a:lnTo>
                    <a:pt x="98" y="948"/>
                  </a:lnTo>
                  <a:lnTo>
                    <a:pt x="112" y="952"/>
                  </a:lnTo>
                  <a:lnTo>
                    <a:pt x="128" y="956"/>
                  </a:lnTo>
                  <a:lnTo>
                    <a:pt x="144" y="960"/>
                  </a:lnTo>
                  <a:lnTo>
                    <a:pt x="160" y="960"/>
                  </a:lnTo>
                  <a:lnTo>
                    <a:pt x="576" y="960"/>
                  </a:lnTo>
                  <a:lnTo>
                    <a:pt x="2142" y="960"/>
                  </a:lnTo>
                  <a:lnTo>
                    <a:pt x="2152" y="970"/>
                  </a:lnTo>
                  <a:lnTo>
                    <a:pt x="2152" y="960"/>
                  </a:lnTo>
                  <a:lnTo>
                    <a:pt x="2168" y="960"/>
                  </a:lnTo>
                  <a:lnTo>
                    <a:pt x="2168" y="970"/>
                  </a:lnTo>
                  <a:lnTo>
                    <a:pt x="2340" y="1120"/>
                  </a:lnTo>
                  <a:lnTo>
                    <a:pt x="2432" y="1200"/>
                  </a:lnTo>
                  <a:lnTo>
                    <a:pt x="2524" y="1280"/>
                  </a:lnTo>
                  <a:lnTo>
                    <a:pt x="2616" y="1200"/>
                  </a:lnTo>
                  <a:lnTo>
                    <a:pt x="2708" y="1120"/>
                  </a:lnTo>
                  <a:lnTo>
                    <a:pt x="2890" y="960"/>
                  </a:lnTo>
                  <a:lnTo>
                    <a:pt x="2888" y="96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8">
              <a:noFill/>
              <a:prstDash val="solid"/>
              <a:round/>
              <a:headEnd/>
              <a:tailEnd/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6" name="Freeform 5"/>
            <p:cNvSpPr>
              <a:spLocks/>
            </p:cNvSpPr>
            <p:nvPr/>
          </p:nvSpPr>
          <p:spPr bwMode="auto">
            <a:xfrm flipH="1">
              <a:off x="2267856" y="3179083"/>
              <a:ext cx="4587875" cy="2032000"/>
            </a:xfrm>
            <a:custGeom>
              <a:avLst/>
              <a:gdLst/>
              <a:ahLst/>
              <a:cxnLst>
                <a:cxn ang="0">
                  <a:pos x="2888" y="440"/>
                </a:cxn>
                <a:cxn ang="0">
                  <a:pos x="2888" y="424"/>
                </a:cxn>
                <a:cxn ang="0">
                  <a:pos x="2880" y="392"/>
                </a:cxn>
                <a:cxn ang="0">
                  <a:pos x="2868" y="364"/>
                </a:cxn>
                <a:cxn ang="0">
                  <a:pos x="2852" y="338"/>
                </a:cxn>
                <a:cxn ang="0">
                  <a:pos x="2830" y="316"/>
                </a:cxn>
                <a:cxn ang="0">
                  <a:pos x="2804" y="300"/>
                </a:cxn>
                <a:cxn ang="0">
                  <a:pos x="2776" y="288"/>
                </a:cxn>
                <a:cxn ang="0">
                  <a:pos x="2744" y="280"/>
                </a:cxn>
                <a:cxn ang="0">
                  <a:pos x="2312" y="280"/>
                </a:cxn>
                <a:cxn ang="0">
                  <a:pos x="736" y="200"/>
                </a:cxn>
                <a:cxn ang="0">
                  <a:pos x="730" y="0"/>
                </a:cxn>
                <a:cxn ang="0">
                  <a:pos x="364" y="340"/>
                </a:cxn>
                <a:cxn ang="0">
                  <a:pos x="0" y="0"/>
                </a:cxn>
                <a:cxn ang="0">
                  <a:pos x="0" y="320"/>
                </a:cxn>
                <a:cxn ang="0">
                  <a:pos x="10" y="320"/>
                </a:cxn>
                <a:cxn ang="0">
                  <a:pos x="0" y="800"/>
                </a:cxn>
                <a:cxn ang="0">
                  <a:pos x="0" y="816"/>
                </a:cxn>
                <a:cxn ang="0">
                  <a:pos x="8" y="848"/>
                </a:cxn>
                <a:cxn ang="0">
                  <a:pos x="20" y="876"/>
                </a:cxn>
                <a:cxn ang="0">
                  <a:pos x="36" y="902"/>
                </a:cxn>
                <a:cxn ang="0">
                  <a:pos x="58" y="924"/>
                </a:cxn>
                <a:cxn ang="0">
                  <a:pos x="84" y="940"/>
                </a:cxn>
                <a:cxn ang="0">
                  <a:pos x="112" y="952"/>
                </a:cxn>
                <a:cxn ang="0">
                  <a:pos x="144" y="960"/>
                </a:cxn>
                <a:cxn ang="0">
                  <a:pos x="576" y="960"/>
                </a:cxn>
                <a:cxn ang="0">
                  <a:pos x="2152" y="970"/>
                </a:cxn>
                <a:cxn ang="0">
                  <a:pos x="2168" y="960"/>
                </a:cxn>
                <a:cxn ang="0">
                  <a:pos x="2340" y="1120"/>
                </a:cxn>
                <a:cxn ang="0">
                  <a:pos x="2524" y="1280"/>
                </a:cxn>
                <a:cxn ang="0">
                  <a:pos x="2708" y="1120"/>
                </a:cxn>
                <a:cxn ang="0">
                  <a:pos x="2888" y="960"/>
                </a:cxn>
              </a:cxnLst>
              <a:rect l="0" t="0" r="r" b="b"/>
              <a:pathLst>
                <a:path w="2890" h="1280">
                  <a:moveTo>
                    <a:pt x="2888" y="960"/>
                  </a:moveTo>
                  <a:lnTo>
                    <a:pt x="2888" y="440"/>
                  </a:lnTo>
                  <a:lnTo>
                    <a:pt x="2888" y="440"/>
                  </a:lnTo>
                  <a:lnTo>
                    <a:pt x="2888" y="424"/>
                  </a:lnTo>
                  <a:lnTo>
                    <a:pt x="2884" y="408"/>
                  </a:lnTo>
                  <a:lnTo>
                    <a:pt x="2880" y="392"/>
                  </a:lnTo>
                  <a:lnTo>
                    <a:pt x="2876" y="378"/>
                  </a:lnTo>
                  <a:lnTo>
                    <a:pt x="2868" y="364"/>
                  </a:lnTo>
                  <a:lnTo>
                    <a:pt x="2860" y="350"/>
                  </a:lnTo>
                  <a:lnTo>
                    <a:pt x="2852" y="338"/>
                  </a:lnTo>
                  <a:lnTo>
                    <a:pt x="2842" y="326"/>
                  </a:lnTo>
                  <a:lnTo>
                    <a:pt x="2830" y="316"/>
                  </a:lnTo>
                  <a:lnTo>
                    <a:pt x="2818" y="308"/>
                  </a:lnTo>
                  <a:lnTo>
                    <a:pt x="2804" y="300"/>
                  </a:lnTo>
                  <a:lnTo>
                    <a:pt x="2790" y="292"/>
                  </a:lnTo>
                  <a:lnTo>
                    <a:pt x="2776" y="288"/>
                  </a:lnTo>
                  <a:lnTo>
                    <a:pt x="2760" y="284"/>
                  </a:lnTo>
                  <a:lnTo>
                    <a:pt x="2744" y="280"/>
                  </a:lnTo>
                  <a:lnTo>
                    <a:pt x="2728" y="280"/>
                  </a:lnTo>
                  <a:lnTo>
                    <a:pt x="2312" y="280"/>
                  </a:lnTo>
                  <a:lnTo>
                    <a:pt x="736" y="280"/>
                  </a:lnTo>
                  <a:lnTo>
                    <a:pt x="736" y="200"/>
                  </a:lnTo>
                  <a:lnTo>
                    <a:pt x="736" y="0"/>
                  </a:lnTo>
                  <a:lnTo>
                    <a:pt x="730" y="0"/>
                  </a:lnTo>
                  <a:lnTo>
                    <a:pt x="548" y="170"/>
                  </a:lnTo>
                  <a:lnTo>
                    <a:pt x="364" y="340"/>
                  </a:lnTo>
                  <a:lnTo>
                    <a:pt x="182" y="170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0" y="320"/>
                  </a:lnTo>
                  <a:lnTo>
                    <a:pt x="10" y="318"/>
                  </a:lnTo>
                  <a:lnTo>
                    <a:pt x="10" y="320"/>
                  </a:lnTo>
                  <a:lnTo>
                    <a:pt x="0" y="320"/>
                  </a:lnTo>
                  <a:lnTo>
                    <a:pt x="0" y="800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4" y="832"/>
                  </a:lnTo>
                  <a:lnTo>
                    <a:pt x="8" y="848"/>
                  </a:lnTo>
                  <a:lnTo>
                    <a:pt x="12" y="862"/>
                  </a:lnTo>
                  <a:lnTo>
                    <a:pt x="20" y="876"/>
                  </a:lnTo>
                  <a:lnTo>
                    <a:pt x="28" y="890"/>
                  </a:lnTo>
                  <a:lnTo>
                    <a:pt x="36" y="902"/>
                  </a:lnTo>
                  <a:lnTo>
                    <a:pt x="46" y="914"/>
                  </a:lnTo>
                  <a:lnTo>
                    <a:pt x="58" y="924"/>
                  </a:lnTo>
                  <a:lnTo>
                    <a:pt x="70" y="932"/>
                  </a:lnTo>
                  <a:lnTo>
                    <a:pt x="84" y="940"/>
                  </a:lnTo>
                  <a:lnTo>
                    <a:pt x="98" y="948"/>
                  </a:lnTo>
                  <a:lnTo>
                    <a:pt x="112" y="952"/>
                  </a:lnTo>
                  <a:lnTo>
                    <a:pt x="128" y="956"/>
                  </a:lnTo>
                  <a:lnTo>
                    <a:pt x="144" y="960"/>
                  </a:lnTo>
                  <a:lnTo>
                    <a:pt x="160" y="960"/>
                  </a:lnTo>
                  <a:lnTo>
                    <a:pt x="576" y="960"/>
                  </a:lnTo>
                  <a:lnTo>
                    <a:pt x="2142" y="960"/>
                  </a:lnTo>
                  <a:lnTo>
                    <a:pt x="2152" y="970"/>
                  </a:lnTo>
                  <a:lnTo>
                    <a:pt x="2152" y="960"/>
                  </a:lnTo>
                  <a:lnTo>
                    <a:pt x="2168" y="960"/>
                  </a:lnTo>
                  <a:lnTo>
                    <a:pt x="2168" y="970"/>
                  </a:lnTo>
                  <a:lnTo>
                    <a:pt x="2340" y="1120"/>
                  </a:lnTo>
                  <a:lnTo>
                    <a:pt x="2432" y="1200"/>
                  </a:lnTo>
                  <a:lnTo>
                    <a:pt x="2524" y="1280"/>
                  </a:lnTo>
                  <a:lnTo>
                    <a:pt x="2616" y="1200"/>
                  </a:lnTo>
                  <a:lnTo>
                    <a:pt x="2708" y="1120"/>
                  </a:lnTo>
                  <a:lnTo>
                    <a:pt x="2890" y="960"/>
                  </a:lnTo>
                  <a:lnTo>
                    <a:pt x="2888" y="96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noFill/>
              <a:prstDash val="solid"/>
              <a:round/>
              <a:headEnd/>
              <a:tailEnd/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 flipH="1">
              <a:off x="2267856" y="188676"/>
              <a:ext cx="4587875" cy="2032000"/>
            </a:xfrm>
            <a:custGeom>
              <a:avLst/>
              <a:gdLst/>
              <a:ahLst/>
              <a:cxnLst>
                <a:cxn ang="0">
                  <a:pos x="2888" y="440"/>
                </a:cxn>
                <a:cxn ang="0">
                  <a:pos x="2888" y="424"/>
                </a:cxn>
                <a:cxn ang="0">
                  <a:pos x="2880" y="392"/>
                </a:cxn>
                <a:cxn ang="0">
                  <a:pos x="2868" y="364"/>
                </a:cxn>
                <a:cxn ang="0">
                  <a:pos x="2852" y="338"/>
                </a:cxn>
                <a:cxn ang="0">
                  <a:pos x="2830" y="316"/>
                </a:cxn>
                <a:cxn ang="0">
                  <a:pos x="2804" y="300"/>
                </a:cxn>
                <a:cxn ang="0">
                  <a:pos x="2776" y="288"/>
                </a:cxn>
                <a:cxn ang="0">
                  <a:pos x="2744" y="280"/>
                </a:cxn>
                <a:cxn ang="0">
                  <a:pos x="2312" y="280"/>
                </a:cxn>
                <a:cxn ang="0">
                  <a:pos x="736" y="200"/>
                </a:cxn>
                <a:cxn ang="0">
                  <a:pos x="730" y="0"/>
                </a:cxn>
                <a:cxn ang="0">
                  <a:pos x="364" y="340"/>
                </a:cxn>
                <a:cxn ang="0">
                  <a:pos x="0" y="0"/>
                </a:cxn>
                <a:cxn ang="0">
                  <a:pos x="0" y="320"/>
                </a:cxn>
                <a:cxn ang="0">
                  <a:pos x="10" y="320"/>
                </a:cxn>
                <a:cxn ang="0">
                  <a:pos x="0" y="800"/>
                </a:cxn>
                <a:cxn ang="0">
                  <a:pos x="0" y="816"/>
                </a:cxn>
                <a:cxn ang="0">
                  <a:pos x="8" y="848"/>
                </a:cxn>
                <a:cxn ang="0">
                  <a:pos x="20" y="876"/>
                </a:cxn>
                <a:cxn ang="0">
                  <a:pos x="36" y="902"/>
                </a:cxn>
                <a:cxn ang="0">
                  <a:pos x="58" y="924"/>
                </a:cxn>
                <a:cxn ang="0">
                  <a:pos x="84" y="940"/>
                </a:cxn>
                <a:cxn ang="0">
                  <a:pos x="112" y="952"/>
                </a:cxn>
                <a:cxn ang="0">
                  <a:pos x="144" y="960"/>
                </a:cxn>
                <a:cxn ang="0">
                  <a:pos x="576" y="960"/>
                </a:cxn>
                <a:cxn ang="0">
                  <a:pos x="2152" y="970"/>
                </a:cxn>
                <a:cxn ang="0">
                  <a:pos x="2168" y="960"/>
                </a:cxn>
                <a:cxn ang="0">
                  <a:pos x="2340" y="1120"/>
                </a:cxn>
                <a:cxn ang="0">
                  <a:pos x="2524" y="1280"/>
                </a:cxn>
                <a:cxn ang="0">
                  <a:pos x="2708" y="1120"/>
                </a:cxn>
                <a:cxn ang="0">
                  <a:pos x="2888" y="960"/>
                </a:cxn>
              </a:cxnLst>
              <a:rect l="0" t="0" r="r" b="b"/>
              <a:pathLst>
                <a:path w="2890" h="1280">
                  <a:moveTo>
                    <a:pt x="2888" y="960"/>
                  </a:moveTo>
                  <a:lnTo>
                    <a:pt x="2888" y="440"/>
                  </a:lnTo>
                  <a:lnTo>
                    <a:pt x="2888" y="440"/>
                  </a:lnTo>
                  <a:lnTo>
                    <a:pt x="2888" y="424"/>
                  </a:lnTo>
                  <a:lnTo>
                    <a:pt x="2884" y="408"/>
                  </a:lnTo>
                  <a:lnTo>
                    <a:pt x="2880" y="392"/>
                  </a:lnTo>
                  <a:lnTo>
                    <a:pt x="2876" y="378"/>
                  </a:lnTo>
                  <a:lnTo>
                    <a:pt x="2868" y="364"/>
                  </a:lnTo>
                  <a:lnTo>
                    <a:pt x="2860" y="350"/>
                  </a:lnTo>
                  <a:lnTo>
                    <a:pt x="2852" y="338"/>
                  </a:lnTo>
                  <a:lnTo>
                    <a:pt x="2842" y="326"/>
                  </a:lnTo>
                  <a:lnTo>
                    <a:pt x="2830" y="316"/>
                  </a:lnTo>
                  <a:lnTo>
                    <a:pt x="2818" y="308"/>
                  </a:lnTo>
                  <a:lnTo>
                    <a:pt x="2804" y="300"/>
                  </a:lnTo>
                  <a:lnTo>
                    <a:pt x="2790" y="292"/>
                  </a:lnTo>
                  <a:lnTo>
                    <a:pt x="2776" y="288"/>
                  </a:lnTo>
                  <a:lnTo>
                    <a:pt x="2760" y="284"/>
                  </a:lnTo>
                  <a:lnTo>
                    <a:pt x="2744" y="280"/>
                  </a:lnTo>
                  <a:lnTo>
                    <a:pt x="2728" y="280"/>
                  </a:lnTo>
                  <a:lnTo>
                    <a:pt x="2312" y="280"/>
                  </a:lnTo>
                  <a:lnTo>
                    <a:pt x="736" y="280"/>
                  </a:lnTo>
                  <a:lnTo>
                    <a:pt x="736" y="200"/>
                  </a:lnTo>
                  <a:lnTo>
                    <a:pt x="736" y="0"/>
                  </a:lnTo>
                  <a:lnTo>
                    <a:pt x="730" y="0"/>
                  </a:lnTo>
                  <a:lnTo>
                    <a:pt x="548" y="170"/>
                  </a:lnTo>
                  <a:lnTo>
                    <a:pt x="364" y="340"/>
                  </a:lnTo>
                  <a:lnTo>
                    <a:pt x="182" y="170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0" y="320"/>
                  </a:lnTo>
                  <a:lnTo>
                    <a:pt x="10" y="318"/>
                  </a:lnTo>
                  <a:lnTo>
                    <a:pt x="10" y="320"/>
                  </a:lnTo>
                  <a:lnTo>
                    <a:pt x="0" y="320"/>
                  </a:lnTo>
                  <a:lnTo>
                    <a:pt x="0" y="800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4" y="832"/>
                  </a:lnTo>
                  <a:lnTo>
                    <a:pt x="8" y="848"/>
                  </a:lnTo>
                  <a:lnTo>
                    <a:pt x="12" y="862"/>
                  </a:lnTo>
                  <a:lnTo>
                    <a:pt x="20" y="876"/>
                  </a:lnTo>
                  <a:lnTo>
                    <a:pt x="28" y="890"/>
                  </a:lnTo>
                  <a:lnTo>
                    <a:pt x="36" y="902"/>
                  </a:lnTo>
                  <a:lnTo>
                    <a:pt x="46" y="914"/>
                  </a:lnTo>
                  <a:lnTo>
                    <a:pt x="58" y="924"/>
                  </a:lnTo>
                  <a:lnTo>
                    <a:pt x="70" y="932"/>
                  </a:lnTo>
                  <a:lnTo>
                    <a:pt x="84" y="940"/>
                  </a:lnTo>
                  <a:lnTo>
                    <a:pt x="98" y="948"/>
                  </a:lnTo>
                  <a:lnTo>
                    <a:pt x="112" y="952"/>
                  </a:lnTo>
                  <a:lnTo>
                    <a:pt x="128" y="956"/>
                  </a:lnTo>
                  <a:lnTo>
                    <a:pt x="144" y="960"/>
                  </a:lnTo>
                  <a:lnTo>
                    <a:pt x="160" y="960"/>
                  </a:lnTo>
                  <a:lnTo>
                    <a:pt x="576" y="960"/>
                  </a:lnTo>
                  <a:lnTo>
                    <a:pt x="2142" y="960"/>
                  </a:lnTo>
                  <a:lnTo>
                    <a:pt x="2152" y="970"/>
                  </a:lnTo>
                  <a:lnTo>
                    <a:pt x="2152" y="960"/>
                  </a:lnTo>
                  <a:lnTo>
                    <a:pt x="2168" y="960"/>
                  </a:lnTo>
                  <a:lnTo>
                    <a:pt x="2168" y="970"/>
                  </a:lnTo>
                  <a:lnTo>
                    <a:pt x="2340" y="1120"/>
                  </a:lnTo>
                  <a:lnTo>
                    <a:pt x="2432" y="1200"/>
                  </a:lnTo>
                  <a:lnTo>
                    <a:pt x="2524" y="1280"/>
                  </a:lnTo>
                  <a:lnTo>
                    <a:pt x="2616" y="1200"/>
                  </a:lnTo>
                  <a:lnTo>
                    <a:pt x="2708" y="1120"/>
                  </a:lnTo>
                  <a:lnTo>
                    <a:pt x="2890" y="960"/>
                  </a:lnTo>
                  <a:lnTo>
                    <a:pt x="2888" y="96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2256972" y="4691742"/>
              <a:ext cx="4587875" cy="2032000"/>
            </a:xfrm>
            <a:custGeom>
              <a:avLst/>
              <a:gdLst/>
              <a:ahLst/>
              <a:cxnLst>
                <a:cxn ang="0">
                  <a:pos x="2888" y="440"/>
                </a:cxn>
                <a:cxn ang="0">
                  <a:pos x="2888" y="424"/>
                </a:cxn>
                <a:cxn ang="0">
                  <a:pos x="2880" y="392"/>
                </a:cxn>
                <a:cxn ang="0">
                  <a:pos x="2868" y="364"/>
                </a:cxn>
                <a:cxn ang="0">
                  <a:pos x="2852" y="338"/>
                </a:cxn>
                <a:cxn ang="0">
                  <a:pos x="2830" y="316"/>
                </a:cxn>
                <a:cxn ang="0">
                  <a:pos x="2804" y="300"/>
                </a:cxn>
                <a:cxn ang="0">
                  <a:pos x="2776" y="288"/>
                </a:cxn>
                <a:cxn ang="0">
                  <a:pos x="2744" y="280"/>
                </a:cxn>
                <a:cxn ang="0">
                  <a:pos x="2312" y="280"/>
                </a:cxn>
                <a:cxn ang="0">
                  <a:pos x="736" y="200"/>
                </a:cxn>
                <a:cxn ang="0">
                  <a:pos x="730" y="0"/>
                </a:cxn>
                <a:cxn ang="0">
                  <a:pos x="364" y="340"/>
                </a:cxn>
                <a:cxn ang="0">
                  <a:pos x="0" y="0"/>
                </a:cxn>
                <a:cxn ang="0">
                  <a:pos x="0" y="320"/>
                </a:cxn>
                <a:cxn ang="0">
                  <a:pos x="10" y="320"/>
                </a:cxn>
                <a:cxn ang="0">
                  <a:pos x="0" y="800"/>
                </a:cxn>
                <a:cxn ang="0">
                  <a:pos x="0" y="816"/>
                </a:cxn>
                <a:cxn ang="0">
                  <a:pos x="8" y="848"/>
                </a:cxn>
                <a:cxn ang="0">
                  <a:pos x="20" y="876"/>
                </a:cxn>
                <a:cxn ang="0">
                  <a:pos x="36" y="902"/>
                </a:cxn>
                <a:cxn ang="0">
                  <a:pos x="58" y="924"/>
                </a:cxn>
                <a:cxn ang="0">
                  <a:pos x="84" y="940"/>
                </a:cxn>
                <a:cxn ang="0">
                  <a:pos x="112" y="952"/>
                </a:cxn>
                <a:cxn ang="0">
                  <a:pos x="144" y="960"/>
                </a:cxn>
                <a:cxn ang="0">
                  <a:pos x="576" y="960"/>
                </a:cxn>
                <a:cxn ang="0">
                  <a:pos x="2152" y="970"/>
                </a:cxn>
                <a:cxn ang="0">
                  <a:pos x="2168" y="960"/>
                </a:cxn>
                <a:cxn ang="0">
                  <a:pos x="2340" y="1120"/>
                </a:cxn>
                <a:cxn ang="0">
                  <a:pos x="2524" y="1280"/>
                </a:cxn>
                <a:cxn ang="0">
                  <a:pos x="2708" y="1120"/>
                </a:cxn>
                <a:cxn ang="0">
                  <a:pos x="2888" y="960"/>
                </a:cxn>
              </a:cxnLst>
              <a:rect l="0" t="0" r="r" b="b"/>
              <a:pathLst>
                <a:path w="2890" h="1280">
                  <a:moveTo>
                    <a:pt x="2888" y="960"/>
                  </a:moveTo>
                  <a:lnTo>
                    <a:pt x="2888" y="440"/>
                  </a:lnTo>
                  <a:lnTo>
                    <a:pt x="2888" y="440"/>
                  </a:lnTo>
                  <a:lnTo>
                    <a:pt x="2888" y="424"/>
                  </a:lnTo>
                  <a:lnTo>
                    <a:pt x="2884" y="408"/>
                  </a:lnTo>
                  <a:lnTo>
                    <a:pt x="2880" y="392"/>
                  </a:lnTo>
                  <a:lnTo>
                    <a:pt x="2876" y="378"/>
                  </a:lnTo>
                  <a:lnTo>
                    <a:pt x="2868" y="364"/>
                  </a:lnTo>
                  <a:lnTo>
                    <a:pt x="2860" y="350"/>
                  </a:lnTo>
                  <a:lnTo>
                    <a:pt x="2852" y="338"/>
                  </a:lnTo>
                  <a:lnTo>
                    <a:pt x="2842" y="326"/>
                  </a:lnTo>
                  <a:lnTo>
                    <a:pt x="2830" y="316"/>
                  </a:lnTo>
                  <a:lnTo>
                    <a:pt x="2818" y="308"/>
                  </a:lnTo>
                  <a:lnTo>
                    <a:pt x="2804" y="300"/>
                  </a:lnTo>
                  <a:lnTo>
                    <a:pt x="2790" y="292"/>
                  </a:lnTo>
                  <a:lnTo>
                    <a:pt x="2776" y="288"/>
                  </a:lnTo>
                  <a:lnTo>
                    <a:pt x="2760" y="284"/>
                  </a:lnTo>
                  <a:lnTo>
                    <a:pt x="2744" y="280"/>
                  </a:lnTo>
                  <a:lnTo>
                    <a:pt x="2728" y="280"/>
                  </a:lnTo>
                  <a:lnTo>
                    <a:pt x="2312" y="280"/>
                  </a:lnTo>
                  <a:lnTo>
                    <a:pt x="736" y="280"/>
                  </a:lnTo>
                  <a:lnTo>
                    <a:pt x="736" y="200"/>
                  </a:lnTo>
                  <a:lnTo>
                    <a:pt x="736" y="0"/>
                  </a:lnTo>
                  <a:lnTo>
                    <a:pt x="730" y="0"/>
                  </a:lnTo>
                  <a:lnTo>
                    <a:pt x="548" y="170"/>
                  </a:lnTo>
                  <a:lnTo>
                    <a:pt x="364" y="340"/>
                  </a:lnTo>
                  <a:lnTo>
                    <a:pt x="182" y="170"/>
                  </a:lnTo>
                  <a:lnTo>
                    <a:pt x="0" y="0"/>
                  </a:lnTo>
                  <a:lnTo>
                    <a:pt x="0" y="200"/>
                  </a:lnTo>
                  <a:lnTo>
                    <a:pt x="0" y="320"/>
                  </a:lnTo>
                  <a:lnTo>
                    <a:pt x="10" y="318"/>
                  </a:lnTo>
                  <a:lnTo>
                    <a:pt x="10" y="320"/>
                  </a:lnTo>
                  <a:lnTo>
                    <a:pt x="0" y="320"/>
                  </a:lnTo>
                  <a:lnTo>
                    <a:pt x="0" y="800"/>
                  </a:lnTo>
                  <a:lnTo>
                    <a:pt x="0" y="800"/>
                  </a:lnTo>
                  <a:lnTo>
                    <a:pt x="0" y="816"/>
                  </a:lnTo>
                  <a:lnTo>
                    <a:pt x="4" y="832"/>
                  </a:lnTo>
                  <a:lnTo>
                    <a:pt x="8" y="848"/>
                  </a:lnTo>
                  <a:lnTo>
                    <a:pt x="12" y="862"/>
                  </a:lnTo>
                  <a:lnTo>
                    <a:pt x="20" y="876"/>
                  </a:lnTo>
                  <a:lnTo>
                    <a:pt x="28" y="890"/>
                  </a:lnTo>
                  <a:lnTo>
                    <a:pt x="36" y="902"/>
                  </a:lnTo>
                  <a:lnTo>
                    <a:pt x="46" y="914"/>
                  </a:lnTo>
                  <a:lnTo>
                    <a:pt x="58" y="924"/>
                  </a:lnTo>
                  <a:lnTo>
                    <a:pt x="70" y="932"/>
                  </a:lnTo>
                  <a:lnTo>
                    <a:pt x="84" y="940"/>
                  </a:lnTo>
                  <a:lnTo>
                    <a:pt x="98" y="948"/>
                  </a:lnTo>
                  <a:lnTo>
                    <a:pt x="112" y="952"/>
                  </a:lnTo>
                  <a:lnTo>
                    <a:pt x="128" y="956"/>
                  </a:lnTo>
                  <a:lnTo>
                    <a:pt x="144" y="960"/>
                  </a:lnTo>
                  <a:lnTo>
                    <a:pt x="160" y="960"/>
                  </a:lnTo>
                  <a:lnTo>
                    <a:pt x="576" y="960"/>
                  </a:lnTo>
                  <a:lnTo>
                    <a:pt x="2142" y="960"/>
                  </a:lnTo>
                  <a:lnTo>
                    <a:pt x="2152" y="970"/>
                  </a:lnTo>
                  <a:lnTo>
                    <a:pt x="2152" y="960"/>
                  </a:lnTo>
                  <a:lnTo>
                    <a:pt x="2168" y="960"/>
                  </a:lnTo>
                  <a:lnTo>
                    <a:pt x="2168" y="970"/>
                  </a:lnTo>
                  <a:lnTo>
                    <a:pt x="2340" y="1120"/>
                  </a:lnTo>
                  <a:lnTo>
                    <a:pt x="2432" y="1200"/>
                  </a:lnTo>
                  <a:lnTo>
                    <a:pt x="2524" y="1280"/>
                  </a:lnTo>
                  <a:lnTo>
                    <a:pt x="2616" y="1200"/>
                  </a:lnTo>
                  <a:lnTo>
                    <a:pt x="2708" y="1120"/>
                  </a:lnTo>
                  <a:lnTo>
                    <a:pt x="2890" y="960"/>
                  </a:lnTo>
                  <a:lnTo>
                    <a:pt x="2888" y="9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55926" y="1660307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Step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55926" y="2574707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Step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55926" y="3565307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Step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55926" y="4610021"/>
            <a:ext cx="1337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cap="all" dirty="0">
                <a:ln w="9000" cmpd="sng">
                  <a:solidFill>
                    <a:srgbClr val="8064A2">
                      <a:shade val="50000"/>
                      <a:satMod val="120000"/>
                    </a:srgbClr>
                  </a:solidFill>
                  <a:prstDash val="solid"/>
                </a:ln>
                <a:solidFill>
                  <a:prstClr val="black"/>
                </a:solidFill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Step 4</a:t>
            </a: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Steps Diagram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3561AA4-9765-47D6-A84F-A6C8CCCA1AE8}"/>
              </a:ext>
            </a:extLst>
          </p:cNvPr>
          <p:cNvGrpSpPr/>
          <p:nvPr/>
        </p:nvGrpSpPr>
        <p:grpSpPr>
          <a:xfrm>
            <a:off x="7480434" y="1781365"/>
            <a:ext cx="3284087" cy="646331"/>
            <a:chOff x="7099186" y="2654387"/>
            <a:chExt cx="3284087" cy="646331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AAB8DB27-384E-4F85-93A6-DE58B6B5818F}"/>
                </a:ext>
              </a:extLst>
            </p:cNvPr>
            <p:cNvSpPr txBox="1"/>
            <p:nvPr/>
          </p:nvSpPr>
          <p:spPr>
            <a:xfrm>
              <a:off x="7099186" y="2741722"/>
              <a:ext cx="16258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Subtitle Text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821B92-9F82-42B0-903E-EF15D675A494}"/>
                </a:ext>
              </a:extLst>
            </p:cNvPr>
            <p:cNvSpPr txBox="1"/>
            <p:nvPr/>
          </p:nvSpPr>
          <p:spPr>
            <a:xfrm>
              <a:off x="8725080" y="2654387"/>
              <a:ext cx="165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 replace this sample text</a:t>
              </a:r>
              <a:endParaRPr lang="en-IN" dirty="0"/>
            </a:p>
          </p:txBody>
        </p:sp>
      </p:grpSp>
      <p:pic>
        <p:nvPicPr>
          <p:cNvPr id="57" name="Graphic 56">
            <a:extLst>
              <a:ext uri="{FF2B5EF4-FFF2-40B4-BE49-F238E27FC236}">
                <a16:creationId xmlns:a16="http://schemas.microsoft.com/office/drawing/2014/main" id="{5FDD8857-DFE3-4762-88F7-C1538E43182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59" t="39794" r="44444" b="46898"/>
          <a:stretch/>
        </p:blipFill>
        <p:spPr>
          <a:xfrm>
            <a:off x="6214389" y="1940670"/>
            <a:ext cx="1281902" cy="37865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ADA23A1-32F0-442C-9596-D1B086ADB5E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05529" y="1940670"/>
            <a:ext cx="1754242" cy="1334068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158591A7-9DD2-4330-98E4-14D529589583}"/>
              </a:ext>
            </a:extLst>
          </p:cNvPr>
          <p:cNvGrpSpPr/>
          <p:nvPr/>
        </p:nvGrpSpPr>
        <p:grpSpPr>
          <a:xfrm>
            <a:off x="7622674" y="2595802"/>
            <a:ext cx="3284087" cy="646331"/>
            <a:chOff x="7099186" y="2654387"/>
            <a:chExt cx="3284087" cy="646331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39470444-88E8-4B1E-9951-CAB39CD3940F}"/>
                </a:ext>
              </a:extLst>
            </p:cNvPr>
            <p:cNvSpPr txBox="1"/>
            <p:nvPr/>
          </p:nvSpPr>
          <p:spPr>
            <a:xfrm>
              <a:off x="7099186" y="2741722"/>
              <a:ext cx="16258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Subtitle Text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0D7AF5C-B168-429E-B72C-42615444E4F2}"/>
                </a:ext>
              </a:extLst>
            </p:cNvPr>
            <p:cNvSpPr txBox="1"/>
            <p:nvPr/>
          </p:nvSpPr>
          <p:spPr>
            <a:xfrm>
              <a:off x="8725080" y="2654387"/>
              <a:ext cx="165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 replace this sample text</a:t>
              </a:r>
              <a:endParaRPr lang="en-IN" dirty="0"/>
            </a:p>
          </p:txBody>
        </p:sp>
      </p:grpSp>
      <p:pic>
        <p:nvPicPr>
          <p:cNvPr id="62" name="Graphic 61">
            <a:extLst>
              <a:ext uri="{FF2B5EF4-FFF2-40B4-BE49-F238E27FC236}">
                <a16:creationId xmlns:a16="http://schemas.microsoft.com/office/drawing/2014/main" id="{9B5CCF23-8E43-4E07-8635-B697F33C71B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59" t="39794" r="44444" b="46898"/>
          <a:stretch/>
        </p:blipFill>
        <p:spPr>
          <a:xfrm>
            <a:off x="6356629" y="2755107"/>
            <a:ext cx="1281902" cy="37865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34546FC2-C1BA-498A-BCFC-8C060EC9098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7769" y="2755107"/>
            <a:ext cx="1754242" cy="1334068"/>
          </a:xfrm>
          <a:prstGeom prst="rect">
            <a:avLst/>
          </a:prstGeom>
        </p:spPr>
      </p:pic>
      <p:grpSp>
        <p:nvGrpSpPr>
          <p:cNvPr id="64" name="Group 63">
            <a:extLst>
              <a:ext uri="{FF2B5EF4-FFF2-40B4-BE49-F238E27FC236}">
                <a16:creationId xmlns:a16="http://schemas.microsoft.com/office/drawing/2014/main" id="{31518776-B30F-4F48-8D30-2A948366BEF2}"/>
              </a:ext>
            </a:extLst>
          </p:cNvPr>
          <p:cNvGrpSpPr/>
          <p:nvPr/>
        </p:nvGrpSpPr>
        <p:grpSpPr>
          <a:xfrm>
            <a:off x="7764914" y="3470337"/>
            <a:ext cx="3284087" cy="646331"/>
            <a:chOff x="7099186" y="2654387"/>
            <a:chExt cx="3284087" cy="646331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99D976-53EA-4EB2-AAFD-963B2B2394C3}"/>
                </a:ext>
              </a:extLst>
            </p:cNvPr>
            <p:cNvSpPr txBox="1"/>
            <p:nvPr/>
          </p:nvSpPr>
          <p:spPr>
            <a:xfrm>
              <a:off x="7099186" y="2741722"/>
              <a:ext cx="16258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Subtitle Text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BD82F6D-7FD3-43F5-A5BC-7B07A8AA88CE}"/>
                </a:ext>
              </a:extLst>
            </p:cNvPr>
            <p:cNvSpPr txBox="1"/>
            <p:nvPr/>
          </p:nvSpPr>
          <p:spPr>
            <a:xfrm>
              <a:off x="8725080" y="2654387"/>
              <a:ext cx="165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 replace this sample text</a:t>
              </a:r>
              <a:endParaRPr lang="en-IN" dirty="0"/>
            </a:p>
          </p:txBody>
        </p:sp>
      </p:grpSp>
      <p:pic>
        <p:nvPicPr>
          <p:cNvPr id="67" name="Graphic 66">
            <a:extLst>
              <a:ext uri="{FF2B5EF4-FFF2-40B4-BE49-F238E27FC236}">
                <a16:creationId xmlns:a16="http://schemas.microsoft.com/office/drawing/2014/main" id="{4582CBD2-22F4-42E2-9232-6799B4BFEC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59" t="39794" r="44444" b="46898"/>
          <a:stretch/>
        </p:blipFill>
        <p:spPr>
          <a:xfrm>
            <a:off x="6498869" y="3629642"/>
            <a:ext cx="1281902" cy="37865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765DC165-2204-4E55-95C1-8FD9105082E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90009" y="3629642"/>
            <a:ext cx="1754242" cy="1334068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B980F078-E8AC-4BDE-AE22-1908E9EDB502}"/>
              </a:ext>
            </a:extLst>
          </p:cNvPr>
          <p:cNvGrpSpPr/>
          <p:nvPr/>
        </p:nvGrpSpPr>
        <p:grpSpPr>
          <a:xfrm>
            <a:off x="7987532" y="4804405"/>
            <a:ext cx="3284087" cy="646331"/>
            <a:chOff x="7099186" y="2654387"/>
            <a:chExt cx="3284087" cy="64633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8EFAFBD-DDC1-448C-929B-4DBF6D92759D}"/>
                </a:ext>
              </a:extLst>
            </p:cNvPr>
            <p:cNvSpPr txBox="1"/>
            <p:nvPr/>
          </p:nvSpPr>
          <p:spPr>
            <a:xfrm>
              <a:off x="7099186" y="2741722"/>
              <a:ext cx="16258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Subtitle Text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9297CF7-E4A6-484B-968D-8A2108879C9B}"/>
                </a:ext>
              </a:extLst>
            </p:cNvPr>
            <p:cNvSpPr txBox="1"/>
            <p:nvPr/>
          </p:nvSpPr>
          <p:spPr>
            <a:xfrm>
              <a:off x="8725080" y="2654387"/>
              <a:ext cx="16581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You can replace this sample text</a:t>
              </a:r>
              <a:endParaRPr lang="en-IN" dirty="0"/>
            </a:p>
          </p:txBody>
        </p:sp>
      </p:grpSp>
      <p:pic>
        <p:nvPicPr>
          <p:cNvPr id="72" name="Graphic 71">
            <a:extLst>
              <a:ext uri="{FF2B5EF4-FFF2-40B4-BE49-F238E27FC236}">
                <a16:creationId xmlns:a16="http://schemas.microsoft.com/office/drawing/2014/main" id="{2C40490E-365E-4960-B2F1-82BD3C43216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059" t="39794" r="44444" b="46898"/>
          <a:stretch/>
        </p:blipFill>
        <p:spPr>
          <a:xfrm>
            <a:off x="6721487" y="4963710"/>
            <a:ext cx="1281902" cy="37865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D96BB31-B39A-415F-B3C1-DC1F76EB8EF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12627" y="4963710"/>
            <a:ext cx="1754242" cy="133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0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1 -2.59259E-6 " pathEditMode="relative" rAng="0" ptsTypes="AA">
                                      <p:cBhvr>
                                        <p:cTn id="12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1 -2.59259E-6 " pathEditMode="relative" rAng="0" ptsTypes="AA">
                                      <p:cBhvr>
                                        <p:cTn id="34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1 -2.59259E-6 " pathEditMode="relative" rAng="0" ptsTypes="AA">
                                      <p:cBhvr>
                                        <p:cTn id="56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2.59259E-6 L 0.1 -2.59259E-6 " pathEditMode="relative" rAng="0" ptsTypes="AA">
                                      <p:cBhvr>
                                        <p:cTn id="78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735858E-506F-4293-872D-432A391576EE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Steps to Decline</a:t>
            </a:r>
          </a:p>
        </p:txBody>
      </p:sp>
      <p:sp>
        <p:nvSpPr>
          <p:cNvPr id="10" name="Right Arrow 9"/>
          <p:cNvSpPr/>
          <p:nvPr/>
        </p:nvSpPr>
        <p:spPr>
          <a:xfrm rot="715455" flipV="1">
            <a:off x="3025604" y="1651815"/>
            <a:ext cx="3429000" cy="719266"/>
          </a:xfrm>
          <a:prstGeom prst="rightArrow">
            <a:avLst/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50000">
                <a:schemeClr val="bg2">
                  <a:lumMod val="5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696200" y="1888296"/>
            <a:ext cx="33700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Reason for decline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Reason for decline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Reason for decline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Reason for decline</a:t>
            </a:r>
          </a:p>
        </p:txBody>
      </p:sp>
      <p:sp>
        <p:nvSpPr>
          <p:cNvPr id="5" name="Rectangle 4"/>
          <p:cNvSpPr/>
          <p:nvPr/>
        </p:nvSpPr>
        <p:spPr>
          <a:xfrm flipH="1">
            <a:off x="5789477" y="3239146"/>
            <a:ext cx="1273176" cy="242741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isometricOffAxis1Right"/>
            <a:lightRig rig="threePt" dir="t"/>
          </a:scene3d>
          <a:sp3d extrusionH="635000">
            <a:bevelT/>
            <a:extrusionClr>
              <a:schemeClr val="tx2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D00806F-FB36-40CF-922A-176E68D16153}"/>
              </a:ext>
            </a:extLst>
          </p:cNvPr>
          <p:cNvSpPr/>
          <p:nvPr/>
        </p:nvSpPr>
        <p:spPr>
          <a:xfrm flipH="1">
            <a:off x="4660147" y="3152879"/>
            <a:ext cx="1273176" cy="26874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isometricOffAxis1Right"/>
            <a:lightRig rig="threePt" dir="t"/>
          </a:scene3d>
          <a:sp3d extrusionH="635000">
            <a:bevelT/>
            <a:extrusionClr>
              <a:schemeClr val="tx2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C3CE22-FBB9-49E0-99E3-69059E82F6D8}"/>
              </a:ext>
            </a:extLst>
          </p:cNvPr>
          <p:cNvSpPr/>
          <p:nvPr/>
        </p:nvSpPr>
        <p:spPr>
          <a:xfrm flipH="1">
            <a:off x="3536730" y="2722821"/>
            <a:ext cx="1273176" cy="32943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isometricOffAxis1Right"/>
            <a:lightRig rig="threePt" dir="t"/>
          </a:scene3d>
          <a:sp3d extrusionH="635000">
            <a:bevelT/>
            <a:extrusionClr>
              <a:schemeClr val="tx2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B5C0A1-F26D-412C-95E5-C6E42434F173}"/>
              </a:ext>
            </a:extLst>
          </p:cNvPr>
          <p:cNvSpPr/>
          <p:nvPr/>
        </p:nvSpPr>
        <p:spPr>
          <a:xfrm flipH="1">
            <a:off x="2388491" y="2399038"/>
            <a:ext cx="1273176" cy="38145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isometricOffAxis1Right"/>
            <a:lightRig rig="threePt" dir="t"/>
          </a:scene3d>
          <a:sp3d extrusionH="635000">
            <a:bevelT/>
            <a:extrusionClr>
              <a:schemeClr val="tx2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4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52DE6BE-775F-46DC-B367-F0B132AA4737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53"/>
          <p:cNvSpPr/>
          <p:nvPr/>
        </p:nvSpPr>
        <p:spPr bwMode="auto">
          <a:xfrm>
            <a:off x="2766733" y="6184377"/>
            <a:ext cx="6400940" cy="172891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6" name="Freeform 25"/>
          <p:cNvSpPr/>
          <p:nvPr/>
        </p:nvSpPr>
        <p:spPr>
          <a:xfrm>
            <a:off x="3713083" y="4697095"/>
            <a:ext cx="4744219" cy="1556647"/>
          </a:xfrm>
          <a:custGeom>
            <a:avLst/>
            <a:gdLst>
              <a:gd name="connsiteX0" fmla="*/ 438748 w 4744219"/>
              <a:gd name="connsiteY0" fmla="*/ 0 h 1582773"/>
              <a:gd name="connsiteX1" fmla="*/ 4371078 w 4744219"/>
              <a:gd name="connsiteY1" fmla="*/ 939003 h 1582773"/>
              <a:gd name="connsiteX2" fmla="*/ 4744219 w 4744219"/>
              <a:gd name="connsiteY2" fmla="*/ 1582773 h 1582773"/>
              <a:gd name="connsiteX3" fmla="*/ 0 w 4744219"/>
              <a:gd name="connsiteY3" fmla="*/ 770885 h 1582773"/>
              <a:gd name="connsiteX4" fmla="*/ 438748 w 4744219"/>
              <a:gd name="connsiteY4" fmla="*/ 0 h 1582773"/>
              <a:gd name="connsiteX0" fmla="*/ 457036 w 4744219"/>
              <a:gd name="connsiteY0" fmla="*/ 0 h 1556647"/>
              <a:gd name="connsiteX1" fmla="*/ 4371078 w 4744219"/>
              <a:gd name="connsiteY1" fmla="*/ 912877 h 1556647"/>
              <a:gd name="connsiteX2" fmla="*/ 4744219 w 4744219"/>
              <a:gd name="connsiteY2" fmla="*/ 1556647 h 1556647"/>
              <a:gd name="connsiteX3" fmla="*/ 0 w 4744219"/>
              <a:gd name="connsiteY3" fmla="*/ 744759 h 1556647"/>
              <a:gd name="connsiteX4" fmla="*/ 457036 w 4744219"/>
              <a:gd name="connsiteY4" fmla="*/ 0 h 15566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44219" h="1556647">
                <a:moveTo>
                  <a:pt x="457036" y="0"/>
                </a:moveTo>
                <a:lnTo>
                  <a:pt x="4371078" y="912877"/>
                </a:lnTo>
                <a:lnTo>
                  <a:pt x="4744219" y="1556647"/>
                </a:lnTo>
                <a:lnTo>
                  <a:pt x="0" y="744759"/>
                </a:lnTo>
                <a:lnTo>
                  <a:pt x="457036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4266643" y="3762193"/>
            <a:ext cx="3719107" cy="1667359"/>
          </a:xfrm>
          <a:custGeom>
            <a:avLst/>
            <a:gdLst>
              <a:gd name="connsiteX0" fmla="*/ 422347 w 3719107"/>
              <a:gd name="connsiteY0" fmla="*/ 0 h 1693485"/>
              <a:gd name="connsiteX1" fmla="*/ 3284460 w 3719107"/>
              <a:gd name="connsiteY1" fmla="*/ 943103 h 1693485"/>
              <a:gd name="connsiteX2" fmla="*/ 3719107 w 3719107"/>
              <a:gd name="connsiteY2" fmla="*/ 1693485 h 1693485"/>
              <a:gd name="connsiteX3" fmla="*/ 0 w 3719107"/>
              <a:gd name="connsiteY3" fmla="*/ 762684 h 1693485"/>
              <a:gd name="connsiteX4" fmla="*/ 422347 w 3719107"/>
              <a:gd name="connsiteY4" fmla="*/ 0 h 1693485"/>
              <a:gd name="connsiteX0" fmla="*/ 435410 w 3719107"/>
              <a:gd name="connsiteY0" fmla="*/ 0 h 1667359"/>
              <a:gd name="connsiteX1" fmla="*/ 3284460 w 3719107"/>
              <a:gd name="connsiteY1" fmla="*/ 916977 h 1667359"/>
              <a:gd name="connsiteX2" fmla="*/ 3719107 w 3719107"/>
              <a:gd name="connsiteY2" fmla="*/ 1667359 h 1667359"/>
              <a:gd name="connsiteX3" fmla="*/ 0 w 3719107"/>
              <a:gd name="connsiteY3" fmla="*/ 736558 h 1667359"/>
              <a:gd name="connsiteX4" fmla="*/ 435410 w 3719107"/>
              <a:gd name="connsiteY4" fmla="*/ 0 h 1667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19107" h="1667359">
                <a:moveTo>
                  <a:pt x="435410" y="0"/>
                </a:moveTo>
                <a:lnTo>
                  <a:pt x="3284460" y="916977"/>
                </a:lnTo>
                <a:lnTo>
                  <a:pt x="3719107" y="1667359"/>
                </a:lnTo>
                <a:lnTo>
                  <a:pt x="0" y="736558"/>
                </a:lnTo>
                <a:lnTo>
                  <a:pt x="435410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4803802" y="2813465"/>
            <a:ext cx="2640689" cy="1681184"/>
          </a:xfrm>
          <a:custGeom>
            <a:avLst/>
            <a:gdLst>
              <a:gd name="connsiteX0" fmla="*/ 434648 w 2640689"/>
              <a:gd name="connsiteY0" fmla="*/ 0 h 1681184"/>
              <a:gd name="connsiteX1" fmla="*/ 2210142 w 2640689"/>
              <a:gd name="connsiteY1" fmla="*/ 939003 h 1681184"/>
              <a:gd name="connsiteX2" fmla="*/ 2640689 w 2640689"/>
              <a:gd name="connsiteY2" fmla="*/ 1681184 h 1681184"/>
              <a:gd name="connsiteX3" fmla="*/ 0 w 2640689"/>
              <a:gd name="connsiteY3" fmla="*/ 754483 h 1681184"/>
              <a:gd name="connsiteX4" fmla="*/ 434648 w 2640689"/>
              <a:gd name="connsiteY4" fmla="*/ 0 h 1681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0689" h="1681184">
                <a:moveTo>
                  <a:pt x="434648" y="0"/>
                </a:moveTo>
                <a:lnTo>
                  <a:pt x="2210142" y="939003"/>
                </a:lnTo>
                <a:lnTo>
                  <a:pt x="2640689" y="1681184"/>
                </a:lnTo>
                <a:lnTo>
                  <a:pt x="0" y="754483"/>
                </a:lnTo>
                <a:lnTo>
                  <a:pt x="434648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5345060" y="2150548"/>
            <a:ext cx="1549970" cy="1417401"/>
          </a:xfrm>
          <a:custGeom>
            <a:avLst/>
            <a:gdLst>
              <a:gd name="connsiteX0" fmla="*/ 287032 w 1549970"/>
              <a:gd name="connsiteY0" fmla="*/ 0 h 1435157"/>
              <a:gd name="connsiteX1" fmla="*/ 1119423 w 1549970"/>
              <a:gd name="connsiteY1" fmla="*/ 684775 h 1435157"/>
              <a:gd name="connsiteX2" fmla="*/ 1549970 w 1549970"/>
              <a:gd name="connsiteY2" fmla="*/ 1435157 h 1435157"/>
              <a:gd name="connsiteX3" fmla="*/ 0 w 1549970"/>
              <a:gd name="connsiteY3" fmla="*/ 508455 h 1435157"/>
              <a:gd name="connsiteX4" fmla="*/ 287032 w 1549970"/>
              <a:gd name="connsiteY4" fmla="*/ 0 h 1435157"/>
              <a:gd name="connsiteX0" fmla="*/ 322543 w 1549970"/>
              <a:gd name="connsiteY0" fmla="*/ 0 h 1417401"/>
              <a:gd name="connsiteX1" fmla="*/ 1119423 w 1549970"/>
              <a:gd name="connsiteY1" fmla="*/ 667019 h 1417401"/>
              <a:gd name="connsiteX2" fmla="*/ 1549970 w 1549970"/>
              <a:gd name="connsiteY2" fmla="*/ 1417401 h 1417401"/>
              <a:gd name="connsiteX3" fmla="*/ 0 w 1549970"/>
              <a:gd name="connsiteY3" fmla="*/ 490699 h 1417401"/>
              <a:gd name="connsiteX4" fmla="*/ 322543 w 1549970"/>
              <a:gd name="connsiteY4" fmla="*/ 0 h 1417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49970" h="1417401">
                <a:moveTo>
                  <a:pt x="322543" y="0"/>
                </a:moveTo>
                <a:lnTo>
                  <a:pt x="1119423" y="667019"/>
                </a:lnTo>
                <a:lnTo>
                  <a:pt x="1549970" y="1417401"/>
                </a:lnTo>
                <a:lnTo>
                  <a:pt x="0" y="490699"/>
                </a:lnTo>
                <a:lnTo>
                  <a:pt x="322543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341931" y="1757780"/>
            <a:ext cx="1019512" cy="878889"/>
          </a:xfrm>
          <a:custGeom>
            <a:avLst/>
            <a:gdLst>
              <a:gd name="connsiteX0" fmla="*/ 509756 w 1019512"/>
              <a:gd name="connsiteY0" fmla="*/ 0 h 878889"/>
              <a:gd name="connsiteX1" fmla="*/ 1019512 w 1019512"/>
              <a:gd name="connsiteY1" fmla="*/ 878889 h 878889"/>
              <a:gd name="connsiteX2" fmla="*/ 0 w 1019512"/>
              <a:gd name="connsiteY2" fmla="*/ 878889 h 878889"/>
              <a:gd name="connsiteX3" fmla="*/ 509756 w 1019512"/>
              <a:gd name="connsiteY3" fmla="*/ 0 h 878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9512" h="878889">
                <a:moveTo>
                  <a:pt x="509756" y="0"/>
                </a:moveTo>
                <a:lnTo>
                  <a:pt x="1019512" y="878889"/>
                </a:lnTo>
                <a:lnTo>
                  <a:pt x="0" y="878889"/>
                </a:lnTo>
                <a:lnTo>
                  <a:pt x="509756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802139" y="2818658"/>
            <a:ext cx="2099096" cy="748686"/>
          </a:xfrm>
          <a:custGeom>
            <a:avLst/>
            <a:gdLst>
              <a:gd name="connsiteX0" fmla="*/ 434238 w 2099096"/>
              <a:gd name="connsiteY0" fmla="*/ 0 h 748686"/>
              <a:gd name="connsiteX1" fmla="*/ 1664859 w 2099096"/>
              <a:gd name="connsiteY1" fmla="*/ 0 h 748686"/>
              <a:gd name="connsiteX2" fmla="*/ 2099096 w 2099096"/>
              <a:gd name="connsiteY2" fmla="*/ 748686 h 748686"/>
              <a:gd name="connsiteX3" fmla="*/ 0 w 2099096"/>
              <a:gd name="connsiteY3" fmla="*/ 748686 h 748686"/>
              <a:gd name="connsiteX4" fmla="*/ 434238 w 2099096"/>
              <a:gd name="connsiteY4" fmla="*/ 0 h 74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9096" h="748686">
                <a:moveTo>
                  <a:pt x="434238" y="0"/>
                </a:moveTo>
                <a:lnTo>
                  <a:pt x="1664859" y="0"/>
                </a:lnTo>
                <a:lnTo>
                  <a:pt x="2099096" y="748686"/>
                </a:lnTo>
                <a:lnTo>
                  <a:pt x="0" y="748686"/>
                </a:lnTo>
                <a:lnTo>
                  <a:pt x="434238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262346" y="3749335"/>
            <a:ext cx="3178682" cy="748686"/>
          </a:xfrm>
          <a:custGeom>
            <a:avLst/>
            <a:gdLst>
              <a:gd name="connsiteX0" fmla="*/ 434238 w 3178682"/>
              <a:gd name="connsiteY0" fmla="*/ 0 h 748686"/>
              <a:gd name="connsiteX1" fmla="*/ 2744444 w 3178682"/>
              <a:gd name="connsiteY1" fmla="*/ 0 h 748686"/>
              <a:gd name="connsiteX2" fmla="*/ 3178682 w 3178682"/>
              <a:gd name="connsiteY2" fmla="*/ 748686 h 748686"/>
              <a:gd name="connsiteX3" fmla="*/ 0 w 3178682"/>
              <a:gd name="connsiteY3" fmla="*/ 748686 h 748686"/>
              <a:gd name="connsiteX4" fmla="*/ 434238 w 3178682"/>
              <a:gd name="connsiteY4" fmla="*/ 0 h 74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8682" h="748686">
                <a:moveTo>
                  <a:pt x="434238" y="0"/>
                </a:moveTo>
                <a:lnTo>
                  <a:pt x="2744444" y="0"/>
                </a:lnTo>
                <a:lnTo>
                  <a:pt x="3178682" y="748686"/>
                </a:lnTo>
                <a:lnTo>
                  <a:pt x="0" y="748686"/>
                </a:lnTo>
                <a:lnTo>
                  <a:pt x="434238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722554" y="4680014"/>
            <a:ext cx="4258266" cy="748685"/>
          </a:xfrm>
          <a:custGeom>
            <a:avLst/>
            <a:gdLst>
              <a:gd name="connsiteX0" fmla="*/ 434237 w 4258266"/>
              <a:gd name="connsiteY0" fmla="*/ 0 h 748685"/>
              <a:gd name="connsiteX1" fmla="*/ 3824029 w 4258266"/>
              <a:gd name="connsiteY1" fmla="*/ 0 h 748685"/>
              <a:gd name="connsiteX2" fmla="*/ 4258266 w 4258266"/>
              <a:gd name="connsiteY2" fmla="*/ 748685 h 748685"/>
              <a:gd name="connsiteX3" fmla="*/ 0 w 4258266"/>
              <a:gd name="connsiteY3" fmla="*/ 748685 h 748685"/>
              <a:gd name="connsiteX4" fmla="*/ 434237 w 4258266"/>
              <a:gd name="connsiteY4" fmla="*/ 0 h 748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58266" h="748685">
                <a:moveTo>
                  <a:pt x="434237" y="0"/>
                </a:moveTo>
                <a:lnTo>
                  <a:pt x="3824029" y="0"/>
                </a:lnTo>
                <a:lnTo>
                  <a:pt x="4258266" y="748685"/>
                </a:lnTo>
                <a:lnTo>
                  <a:pt x="0" y="748685"/>
                </a:lnTo>
                <a:lnTo>
                  <a:pt x="434237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246270" y="5610690"/>
            <a:ext cx="5210837" cy="639191"/>
          </a:xfrm>
          <a:custGeom>
            <a:avLst/>
            <a:gdLst>
              <a:gd name="connsiteX0" fmla="*/ 370731 w 5210837"/>
              <a:gd name="connsiteY0" fmla="*/ 0 h 639191"/>
              <a:gd name="connsiteX1" fmla="*/ 4840107 w 5210837"/>
              <a:gd name="connsiteY1" fmla="*/ 0 h 639191"/>
              <a:gd name="connsiteX2" fmla="*/ 5210837 w 5210837"/>
              <a:gd name="connsiteY2" fmla="*/ 639191 h 639191"/>
              <a:gd name="connsiteX3" fmla="*/ 0 w 5210837"/>
              <a:gd name="connsiteY3" fmla="*/ 639191 h 639191"/>
              <a:gd name="connsiteX4" fmla="*/ 370731 w 5210837"/>
              <a:gd name="connsiteY4" fmla="*/ 0 h 639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10837" h="639191">
                <a:moveTo>
                  <a:pt x="370731" y="0"/>
                </a:moveTo>
                <a:lnTo>
                  <a:pt x="4840107" y="0"/>
                </a:lnTo>
                <a:lnTo>
                  <a:pt x="5210837" y="639191"/>
                </a:lnTo>
                <a:lnTo>
                  <a:pt x="0" y="639191"/>
                </a:lnTo>
                <a:lnTo>
                  <a:pt x="370731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495450" y="5730229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624366" y="4854300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7207924" y="3836428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734717" y="2939894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84301" y="1996198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Steps Diagram</a:t>
            </a:r>
          </a:p>
        </p:txBody>
      </p:sp>
    </p:spTree>
    <p:extLst>
      <p:ext uri="{BB962C8B-B14F-4D97-AF65-F5344CB8AC3E}">
        <p14:creationId xmlns:p14="http://schemas.microsoft.com/office/powerpoint/2010/main" val="167667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/>
      <p:bldP spid="27" grpId="0" animBg="1"/>
      <p:bldP spid="28" grpId="0" animBg="1"/>
      <p:bldP spid="29" grpId="0" animBg="1"/>
      <p:bldP spid="20" grpId="0" animBg="1"/>
      <p:bldP spid="17" grpId="0" animBg="1"/>
      <p:bldP spid="14" grpId="0" animBg="1"/>
      <p:bldP spid="11" grpId="0" animBg="1"/>
      <p:bldP spid="8" grpId="0" animBg="1"/>
      <p:bldP spid="30" grpId="0"/>
      <p:bldP spid="31" grpId="0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0338-A2DE-4DDD-B9F8-5CCDEFE90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2 Steps Diagram</a:t>
            </a:r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D08E116-C38F-424B-BCAF-9D2DA6EB4AC9}"/>
              </a:ext>
            </a:extLst>
          </p:cNvPr>
          <p:cNvSpPr/>
          <p:nvPr/>
        </p:nvSpPr>
        <p:spPr>
          <a:xfrm>
            <a:off x="2833993" y="2806002"/>
            <a:ext cx="6183910" cy="1058616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  <a:scene3d>
            <a:camera prst="perspectiveRelaxed" fov="4200000"/>
            <a:lightRig rig="flat" dir="t"/>
          </a:scene3d>
          <a:sp3d extrusionH="381000">
            <a:bevelT prst="convex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9A8375-5661-4353-A533-AFA3BDC8950B}"/>
              </a:ext>
            </a:extLst>
          </p:cNvPr>
          <p:cNvSpPr/>
          <p:nvPr/>
        </p:nvSpPr>
        <p:spPr>
          <a:xfrm>
            <a:off x="2556003" y="3824454"/>
            <a:ext cx="6765681" cy="1100743"/>
          </a:xfrm>
          <a:prstGeom prst="rect">
            <a:avLst/>
          </a:prstGeom>
          <a:effectLst>
            <a:outerShdw blurRad="63500" sx="108000" sy="108000" algn="ctr" rotWithShape="0">
              <a:prstClr val="black">
                <a:alpha val="40000"/>
              </a:prstClr>
            </a:outerShdw>
          </a:effectLst>
          <a:scene3d>
            <a:camera prst="perspectiveRelaxed" fov="4800000"/>
            <a:lightRig rig="flat" dir="t"/>
          </a:scene3d>
          <a:sp3d extrusionH="381000">
            <a:bevelT prst="convex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37BBE00D-026A-40BB-AA25-AB683F4ECCC4}"/>
              </a:ext>
            </a:extLst>
          </p:cNvPr>
          <p:cNvSpPr>
            <a:spLocks/>
          </p:cNvSpPr>
          <p:nvPr/>
        </p:nvSpPr>
        <p:spPr bwMode="auto">
          <a:xfrm>
            <a:off x="105865" y="4925197"/>
            <a:ext cx="2838450" cy="914400"/>
          </a:xfrm>
          <a:custGeom>
            <a:avLst/>
            <a:gdLst>
              <a:gd name="T0" fmla="*/ 1304 w 1788"/>
              <a:gd name="T1" fmla="*/ 32 h 576"/>
              <a:gd name="T2" fmla="*/ 1398 w 1788"/>
              <a:gd name="T3" fmla="*/ 48 h 576"/>
              <a:gd name="T4" fmla="*/ 1464 w 1788"/>
              <a:gd name="T5" fmla="*/ 52 h 576"/>
              <a:gd name="T6" fmla="*/ 1508 w 1788"/>
              <a:gd name="T7" fmla="*/ 78 h 576"/>
              <a:gd name="T8" fmla="*/ 1510 w 1788"/>
              <a:gd name="T9" fmla="*/ 100 h 576"/>
              <a:gd name="T10" fmla="*/ 1488 w 1788"/>
              <a:gd name="T11" fmla="*/ 124 h 576"/>
              <a:gd name="T12" fmla="*/ 1404 w 1788"/>
              <a:gd name="T13" fmla="*/ 132 h 576"/>
              <a:gd name="T14" fmla="*/ 1310 w 1788"/>
              <a:gd name="T15" fmla="*/ 118 h 576"/>
              <a:gd name="T16" fmla="*/ 1318 w 1788"/>
              <a:gd name="T17" fmla="*/ 126 h 576"/>
              <a:gd name="T18" fmla="*/ 1366 w 1788"/>
              <a:gd name="T19" fmla="*/ 136 h 576"/>
              <a:gd name="T20" fmla="*/ 1404 w 1788"/>
              <a:gd name="T21" fmla="*/ 150 h 576"/>
              <a:gd name="T22" fmla="*/ 1518 w 1788"/>
              <a:gd name="T23" fmla="*/ 156 h 576"/>
              <a:gd name="T24" fmla="*/ 1570 w 1788"/>
              <a:gd name="T25" fmla="*/ 144 h 576"/>
              <a:gd name="T26" fmla="*/ 1618 w 1788"/>
              <a:gd name="T27" fmla="*/ 136 h 576"/>
              <a:gd name="T28" fmla="*/ 1696 w 1788"/>
              <a:gd name="T29" fmla="*/ 124 h 576"/>
              <a:gd name="T30" fmla="*/ 1756 w 1788"/>
              <a:gd name="T31" fmla="*/ 138 h 576"/>
              <a:gd name="T32" fmla="*/ 1772 w 1788"/>
              <a:gd name="T33" fmla="*/ 154 h 576"/>
              <a:gd name="T34" fmla="*/ 1788 w 1788"/>
              <a:gd name="T35" fmla="*/ 178 h 576"/>
              <a:gd name="T36" fmla="*/ 1782 w 1788"/>
              <a:gd name="T37" fmla="*/ 186 h 576"/>
              <a:gd name="T38" fmla="*/ 1716 w 1788"/>
              <a:gd name="T39" fmla="*/ 188 h 576"/>
              <a:gd name="T40" fmla="*/ 1728 w 1788"/>
              <a:gd name="T41" fmla="*/ 200 h 576"/>
              <a:gd name="T42" fmla="*/ 1736 w 1788"/>
              <a:gd name="T43" fmla="*/ 232 h 576"/>
              <a:gd name="T44" fmla="*/ 1720 w 1788"/>
              <a:gd name="T45" fmla="*/ 240 h 576"/>
              <a:gd name="T46" fmla="*/ 1676 w 1788"/>
              <a:gd name="T47" fmla="*/ 236 h 576"/>
              <a:gd name="T48" fmla="*/ 1634 w 1788"/>
              <a:gd name="T49" fmla="*/ 236 h 576"/>
              <a:gd name="T50" fmla="*/ 1598 w 1788"/>
              <a:gd name="T51" fmla="*/ 240 h 576"/>
              <a:gd name="T52" fmla="*/ 1530 w 1788"/>
              <a:gd name="T53" fmla="*/ 250 h 576"/>
              <a:gd name="T54" fmla="*/ 1494 w 1788"/>
              <a:gd name="T55" fmla="*/ 260 h 576"/>
              <a:gd name="T56" fmla="*/ 1440 w 1788"/>
              <a:gd name="T57" fmla="*/ 266 h 576"/>
              <a:gd name="T58" fmla="*/ 1372 w 1788"/>
              <a:gd name="T59" fmla="*/ 268 h 576"/>
              <a:gd name="T60" fmla="*/ 1326 w 1788"/>
              <a:gd name="T61" fmla="*/ 286 h 576"/>
              <a:gd name="T62" fmla="*/ 1294 w 1788"/>
              <a:gd name="T63" fmla="*/ 288 h 576"/>
              <a:gd name="T64" fmla="*/ 1206 w 1788"/>
              <a:gd name="T65" fmla="*/ 264 h 576"/>
              <a:gd name="T66" fmla="*/ 1122 w 1788"/>
              <a:gd name="T67" fmla="*/ 242 h 576"/>
              <a:gd name="T68" fmla="*/ 1004 w 1788"/>
              <a:gd name="T69" fmla="*/ 234 h 576"/>
              <a:gd name="T70" fmla="*/ 940 w 1788"/>
              <a:gd name="T71" fmla="*/ 246 h 576"/>
              <a:gd name="T72" fmla="*/ 880 w 1788"/>
              <a:gd name="T73" fmla="*/ 258 h 576"/>
              <a:gd name="T74" fmla="*/ 784 w 1788"/>
              <a:gd name="T75" fmla="*/ 310 h 576"/>
              <a:gd name="T76" fmla="*/ 556 w 1788"/>
              <a:gd name="T77" fmla="*/ 418 h 576"/>
              <a:gd name="T78" fmla="*/ 230 w 1788"/>
              <a:gd name="T79" fmla="*/ 538 h 576"/>
              <a:gd name="T80" fmla="*/ 114 w 1788"/>
              <a:gd name="T81" fmla="*/ 576 h 576"/>
              <a:gd name="T82" fmla="*/ 76 w 1788"/>
              <a:gd name="T83" fmla="*/ 568 h 576"/>
              <a:gd name="T84" fmla="*/ 18 w 1788"/>
              <a:gd name="T85" fmla="*/ 500 h 576"/>
              <a:gd name="T86" fmla="*/ 2 w 1788"/>
              <a:gd name="T87" fmla="*/ 444 h 576"/>
              <a:gd name="T88" fmla="*/ 10 w 1788"/>
              <a:gd name="T89" fmla="*/ 382 h 576"/>
              <a:gd name="T90" fmla="*/ 48 w 1788"/>
              <a:gd name="T91" fmla="*/ 324 h 576"/>
              <a:gd name="T92" fmla="*/ 128 w 1788"/>
              <a:gd name="T93" fmla="*/ 272 h 576"/>
              <a:gd name="T94" fmla="*/ 256 w 1788"/>
              <a:gd name="T95" fmla="*/ 238 h 576"/>
              <a:gd name="T96" fmla="*/ 418 w 1788"/>
              <a:gd name="T97" fmla="*/ 198 h 576"/>
              <a:gd name="T98" fmla="*/ 614 w 1788"/>
              <a:gd name="T99" fmla="*/ 152 h 576"/>
              <a:gd name="T100" fmla="*/ 814 w 1788"/>
              <a:gd name="T101" fmla="*/ 96 h 576"/>
              <a:gd name="T102" fmla="*/ 1000 w 1788"/>
              <a:gd name="T103" fmla="*/ 26 h 576"/>
              <a:gd name="T104" fmla="*/ 1074 w 1788"/>
              <a:gd name="T105" fmla="*/ 8 h 576"/>
              <a:gd name="T106" fmla="*/ 1130 w 1788"/>
              <a:gd name="T107" fmla="*/ 2 h 576"/>
              <a:gd name="T108" fmla="*/ 1188 w 1788"/>
              <a:gd name="T109" fmla="*/ 2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88" h="576">
                <a:moveTo>
                  <a:pt x="1256" y="12"/>
                </a:moveTo>
                <a:lnTo>
                  <a:pt x="1256" y="12"/>
                </a:lnTo>
                <a:lnTo>
                  <a:pt x="1304" y="32"/>
                </a:lnTo>
                <a:lnTo>
                  <a:pt x="1304" y="32"/>
                </a:lnTo>
                <a:lnTo>
                  <a:pt x="1324" y="38"/>
                </a:lnTo>
                <a:lnTo>
                  <a:pt x="1350" y="44"/>
                </a:lnTo>
                <a:lnTo>
                  <a:pt x="1376" y="48"/>
                </a:lnTo>
                <a:lnTo>
                  <a:pt x="1398" y="48"/>
                </a:lnTo>
                <a:lnTo>
                  <a:pt x="1398" y="48"/>
                </a:lnTo>
                <a:lnTo>
                  <a:pt x="1430" y="48"/>
                </a:lnTo>
                <a:lnTo>
                  <a:pt x="1448" y="50"/>
                </a:lnTo>
                <a:lnTo>
                  <a:pt x="1464" y="52"/>
                </a:lnTo>
                <a:lnTo>
                  <a:pt x="1478" y="56"/>
                </a:lnTo>
                <a:lnTo>
                  <a:pt x="1492" y="62"/>
                </a:lnTo>
                <a:lnTo>
                  <a:pt x="1502" y="70"/>
                </a:lnTo>
                <a:lnTo>
                  <a:pt x="1508" y="78"/>
                </a:lnTo>
                <a:lnTo>
                  <a:pt x="1508" y="78"/>
                </a:lnTo>
                <a:lnTo>
                  <a:pt x="1512" y="86"/>
                </a:lnTo>
                <a:lnTo>
                  <a:pt x="1512" y="92"/>
                </a:lnTo>
                <a:lnTo>
                  <a:pt x="1510" y="100"/>
                </a:lnTo>
                <a:lnTo>
                  <a:pt x="1508" y="106"/>
                </a:lnTo>
                <a:lnTo>
                  <a:pt x="1498" y="118"/>
                </a:lnTo>
                <a:lnTo>
                  <a:pt x="1488" y="124"/>
                </a:lnTo>
                <a:lnTo>
                  <a:pt x="1488" y="124"/>
                </a:lnTo>
                <a:lnTo>
                  <a:pt x="1472" y="130"/>
                </a:lnTo>
                <a:lnTo>
                  <a:pt x="1452" y="134"/>
                </a:lnTo>
                <a:lnTo>
                  <a:pt x="1428" y="134"/>
                </a:lnTo>
                <a:lnTo>
                  <a:pt x="1404" y="132"/>
                </a:lnTo>
                <a:lnTo>
                  <a:pt x="1354" y="124"/>
                </a:lnTo>
                <a:lnTo>
                  <a:pt x="1310" y="116"/>
                </a:lnTo>
                <a:lnTo>
                  <a:pt x="1310" y="116"/>
                </a:lnTo>
                <a:lnTo>
                  <a:pt x="1310" y="118"/>
                </a:lnTo>
                <a:lnTo>
                  <a:pt x="1310" y="118"/>
                </a:lnTo>
                <a:lnTo>
                  <a:pt x="1314" y="124"/>
                </a:lnTo>
                <a:lnTo>
                  <a:pt x="1314" y="124"/>
                </a:lnTo>
                <a:lnTo>
                  <a:pt x="1318" y="126"/>
                </a:lnTo>
                <a:lnTo>
                  <a:pt x="1322" y="126"/>
                </a:lnTo>
                <a:lnTo>
                  <a:pt x="1332" y="128"/>
                </a:lnTo>
                <a:lnTo>
                  <a:pt x="1332" y="128"/>
                </a:lnTo>
                <a:lnTo>
                  <a:pt x="1366" y="136"/>
                </a:lnTo>
                <a:lnTo>
                  <a:pt x="1366" y="136"/>
                </a:lnTo>
                <a:lnTo>
                  <a:pt x="1386" y="142"/>
                </a:lnTo>
                <a:lnTo>
                  <a:pt x="1404" y="150"/>
                </a:lnTo>
                <a:lnTo>
                  <a:pt x="1404" y="150"/>
                </a:lnTo>
                <a:lnTo>
                  <a:pt x="1492" y="160"/>
                </a:lnTo>
                <a:lnTo>
                  <a:pt x="1492" y="160"/>
                </a:lnTo>
                <a:lnTo>
                  <a:pt x="1506" y="158"/>
                </a:lnTo>
                <a:lnTo>
                  <a:pt x="1518" y="156"/>
                </a:lnTo>
                <a:lnTo>
                  <a:pt x="1540" y="148"/>
                </a:lnTo>
                <a:lnTo>
                  <a:pt x="1540" y="148"/>
                </a:lnTo>
                <a:lnTo>
                  <a:pt x="1570" y="144"/>
                </a:lnTo>
                <a:lnTo>
                  <a:pt x="1570" y="144"/>
                </a:lnTo>
                <a:lnTo>
                  <a:pt x="1584" y="144"/>
                </a:lnTo>
                <a:lnTo>
                  <a:pt x="1584" y="144"/>
                </a:lnTo>
                <a:lnTo>
                  <a:pt x="1618" y="136"/>
                </a:lnTo>
                <a:lnTo>
                  <a:pt x="1618" y="136"/>
                </a:lnTo>
                <a:lnTo>
                  <a:pt x="1656" y="132"/>
                </a:lnTo>
                <a:lnTo>
                  <a:pt x="1656" y="132"/>
                </a:lnTo>
                <a:lnTo>
                  <a:pt x="1682" y="126"/>
                </a:lnTo>
                <a:lnTo>
                  <a:pt x="1696" y="124"/>
                </a:lnTo>
                <a:lnTo>
                  <a:pt x="1710" y="126"/>
                </a:lnTo>
                <a:lnTo>
                  <a:pt x="1710" y="126"/>
                </a:lnTo>
                <a:lnTo>
                  <a:pt x="1742" y="132"/>
                </a:lnTo>
                <a:lnTo>
                  <a:pt x="1756" y="138"/>
                </a:lnTo>
                <a:lnTo>
                  <a:pt x="1762" y="140"/>
                </a:lnTo>
                <a:lnTo>
                  <a:pt x="1766" y="146"/>
                </a:lnTo>
                <a:lnTo>
                  <a:pt x="1766" y="146"/>
                </a:lnTo>
                <a:lnTo>
                  <a:pt x="1772" y="154"/>
                </a:lnTo>
                <a:lnTo>
                  <a:pt x="1776" y="164"/>
                </a:lnTo>
                <a:lnTo>
                  <a:pt x="1780" y="172"/>
                </a:lnTo>
                <a:lnTo>
                  <a:pt x="1784" y="176"/>
                </a:lnTo>
                <a:lnTo>
                  <a:pt x="1788" y="178"/>
                </a:lnTo>
                <a:lnTo>
                  <a:pt x="1788" y="178"/>
                </a:lnTo>
                <a:lnTo>
                  <a:pt x="1788" y="184"/>
                </a:lnTo>
                <a:lnTo>
                  <a:pt x="1788" y="184"/>
                </a:lnTo>
                <a:lnTo>
                  <a:pt x="1782" y="186"/>
                </a:lnTo>
                <a:lnTo>
                  <a:pt x="1774" y="188"/>
                </a:lnTo>
                <a:lnTo>
                  <a:pt x="1756" y="190"/>
                </a:lnTo>
                <a:lnTo>
                  <a:pt x="1716" y="188"/>
                </a:lnTo>
                <a:lnTo>
                  <a:pt x="1716" y="188"/>
                </a:lnTo>
                <a:lnTo>
                  <a:pt x="1718" y="192"/>
                </a:lnTo>
                <a:lnTo>
                  <a:pt x="1722" y="194"/>
                </a:lnTo>
                <a:lnTo>
                  <a:pt x="1728" y="200"/>
                </a:lnTo>
                <a:lnTo>
                  <a:pt x="1728" y="200"/>
                </a:lnTo>
                <a:lnTo>
                  <a:pt x="1730" y="208"/>
                </a:lnTo>
                <a:lnTo>
                  <a:pt x="1732" y="218"/>
                </a:lnTo>
                <a:lnTo>
                  <a:pt x="1732" y="226"/>
                </a:lnTo>
                <a:lnTo>
                  <a:pt x="1736" y="232"/>
                </a:lnTo>
                <a:lnTo>
                  <a:pt x="1736" y="232"/>
                </a:lnTo>
                <a:lnTo>
                  <a:pt x="1734" y="236"/>
                </a:lnTo>
                <a:lnTo>
                  <a:pt x="1734" y="236"/>
                </a:lnTo>
                <a:lnTo>
                  <a:pt x="1720" y="240"/>
                </a:lnTo>
                <a:lnTo>
                  <a:pt x="1706" y="242"/>
                </a:lnTo>
                <a:lnTo>
                  <a:pt x="1706" y="242"/>
                </a:lnTo>
                <a:lnTo>
                  <a:pt x="1690" y="240"/>
                </a:lnTo>
                <a:lnTo>
                  <a:pt x="1676" y="236"/>
                </a:lnTo>
                <a:lnTo>
                  <a:pt x="1676" y="236"/>
                </a:lnTo>
                <a:lnTo>
                  <a:pt x="1646" y="236"/>
                </a:lnTo>
                <a:lnTo>
                  <a:pt x="1646" y="236"/>
                </a:lnTo>
                <a:lnTo>
                  <a:pt x="1634" y="236"/>
                </a:lnTo>
                <a:lnTo>
                  <a:pt x="1628" y="234"/>
                </a:lnTo>
                <a:lnTo>
                  <a:pt x="1624" y="236"/>
                </a:lnTo>
                <a:lnTo>
                  <a:pt x="1624" y="236"/>
                </a:lnTo>
                <a:lnTo>
                  <a:pt x="1598" y="240"/>
                </a:lnTo>
                <a:lnTo>
                  <a:pt x="1574" y="246"/>
                </a:lnTo>
                <a:lnTo>
                  <a:pt x="1574" y="246"/>
                </a:lnTo>
                <a:lnTo>
                  <a:pt x="1544" y="250"/>
                </a:lnTo>
                <a:lnTo>
                  <a:pt x="1530" y="250"/>
                </a:lnTo>
                <a:lnTo>
                  <a:pt x="1516" y="254"/>
                </a:lnTo>
                <a:lnTo>
                  <a:pt x="1516" y="254"/>
                </a:lnTo>
                <a:lnTo>
                  <a:pt x="1494" y="260"/>
                </a:lnTo>
                <a:lnTo>
                  <a:pt x="1494" y="260"/>
                </a:lnTo>
                <a:lnTo>
                  <a:pt x="1472" y="260"/>
                </a:lnTo>
                <a:lnTo>
                  <a:pt x="1472" y="260"/>
                </a:lnTo>
                <a:lnTo>
                  <a:pt x="1440" y="266"/>
                </a:lnTo>
                <a:lnTo>
                  <a:pt x="1440" y="266"/>
                </a:lnTo>
                <a:lnTo>
                  <a:pt x="1424" y="268"/>
                </a:lnTo>
                <a:lnTo>
                  <a:pt x="1406" y="268"/>
                </a:lnTo>
                <a:lnTo>
                  <a:pt x="1390" y="266"/>
                </a:lnTo>
                <a:lnTo>
                  <a:pt x="1372" y="268"/>
                </a:lnTo>
                <a:lnTo>
                  <a:pt x="1372" y="268"/>
                </a:lnTo>
                <a:lnTo>
                  <a:pt x="1356" y="272"/>
                </a:lnTo>
                <a:lnTo>
                  <a:pt x="1342" y="280"/>
                </a:lnTo>
                <a:lnTo>
                  <a:pt x="1326" y="286"/>
                </a:lnTo>
                <a:lnTo>
                  <a:pt x="1308" y="290"/>
                </a:lnTo>
                <a:lnTo>
                  <a:pt x="1308" y="290"/>
                </a:lnTo>
                <a:lnTo>
                  <a:pt x="1300" y="290"/>
                </a:lnTo>
                <a:lnTo>
                  <a:pt x="1294" y="288"/>
                </a:lnTo>
                <a:lnTo>
                  <a:pt x="1280" y="282"/>
                </a:lnTo>
                <a:lnTo>
                  <a:pt x="1280" y="282"/>
                </a:lnTo>
                <a:lnTo>
                  <a:pt x="1242" y="274"/>
                </a:lnTo>
                <a:lnTo>
                  <a:pt x="1206" y="264"/>
                </a:lnTo>
                <a:lnTo>
                  <a:pt x="1206" y="264"/>
                </a:lnTo>
                <a:lnTo>
                  <a:pt x="1180" y="256"/>
                </a:lnTo>
                <a:lnTo>
                  <a:pt x="1152" y="248"/>
                </a:lnTo>
                <a:lnTo>
                  <a:pt x="1122" y="242"/>
                </a:lnTo>
                <a:lnTo>
                  <a:pt x="1092" y="238"/>
                </a:lnTo>
                <a:lnTo>
                  <a:pt x="1062" y="234"/>
                </a:lnTo>
                <a:lnTo>
                  <a:pt x="1032" y="232"/>
                </a:lnTo>
                <a:lnTo>
                  <a:pt x="1004" y="234"/>
                </a:lnTo>
                <a:lnTo>
                  <a:pt x="976" y="236"/>
                </a:lnTo>
                <a:lnTo>
                  <a:pt x="976" y="236"/>
                </a:lnTo>
                <a:lnTo>
                  <a:pt x="940" y="246"/>
                </a:lnTo>
                <a:lnTo>
                  <a:pt x="940" y="246"/>
                </a:lnTo>
                <a:lnTo>
                  <a:pt x="926" y="248"/>
                </a:lnTo>
                <a:lnTo>
                  <a:pt x="910" y="252"/>
                </a:lnTo>
                <a:lnTo>
                  <a:pt x="896" y="254"/>
                </a:lnTo>
                <a:lnTo>
                  <a:pt x="880" y="258"/>
                </a:lnTo>
                <a:lnTo>
                  <a:pt x="880" y="258"/>
                </a:lnTo>
                <a:lnTo>
                  <a:pt x="848" y="274"/>
                </a:lnTo>
                <a:lnTo>
                  <a:pt x="816" y="292"/>
                </a:lnTo>
                <a:lnTo>
                  <a:pt x="784" y="310"/>
                </a:lnTo>
                <a:lnTo>
                  <a:pt x="752" y="326"/>
                </a:lnTo>
                <a:lnTo>
                  <a:pt x="752" y="326"/>
                </a:lnTo>
                <a:lnTo>
                  <a:pt x="622" y="388"/>
                </a:lnTo>
                <a:lnTo>
                  <a:pt x="556" y="418"/>
                </a:lnTo>
                <a:lnTo>
                  <a:pt x="488" y="446"/>
                </a:lnTo>
                <a:lnTo>
                  <a:pt x="488" y="446"/>
                </a:lnTo>
                <a:lnTo>
                  <a:pt x="360" y="492"/>
                </a:lnTo>
                <a:lnTo>
                  <a:pt x="230" y="538"/>
                </a:lnTo>
                <a:lnTo>
                  <a:pt x="230" y="538"/>
                </a:lnTo>
                <a:lnTo>
                  <a:pt x="122" y="572"/>
                </a:lnTo>
                <a:lnTo>
                  <a:pt x="122" y="572"/>
                </a:lnTo>
                <a:lnTo>
                  <a:pt x="114" y="576"/>
                </a:lnTo>
                <a:lnTo>
                  <a:pt x="104" y="576"/>
                </a:lnTo>
                <a:lnTo>
                  <a:pt x="96" y="574"/>
                </a:lnTo>
                <a:lnTo>
                  <a:pt x="86" y="572"/>
                </a:lnTo>
                <a:lnTo>
                  <a:pt x="76" y="568"/>
                </a:lnTo>
                <a:lnTo>
                  <a:pt x="66" y="562"/>
                </a:lnTo>
                <a:lnTo>
                  <a:pt x="48" y="546"/>
                </a:lnTo>
                <a:lnTo>
                  <a:pt x="32" y="524"/>
                </a:lnTo>
                <a:lnTo>
                  <a:pt x="18" y="500"/>
                </a:lnTo>
                <a:lnTo>
                  <a:pt x="12" y="488"/>
                </a:lnTo>
                <a:lnTo>
                  <a:pt x="6" y="474"/>
                </a:lnTo>
                <a:lnTo>
                  <a:pt x="4" y="458"/>
                </a:lnTo>
                <a:lnTo>
                  <a:pt x="2" y="444"/>
                </a:lnTo>
                <a:lnTo>
                  <a:pt x="0" y="428"/>
                </a:lnTo>
                <a:lnTo>
                  <a:pt x="2" y="414"/>
                </a:lnTo>
                <a:lnTo>
                  <a:pt x="4" y="398"/>
                </a:lnTo>
                <a:lnTo>
                  <a:pt x="10" y="382"/>
                </a:lnTo>
                <a:lnTo>
                  <a:pt x="16" y="368"/>
                </a:lnTo>
                <a:lnTo>
                  <a:pt x="24" y="352"/>
                </a:lnTo>
                <a:lnTo>
                  <a:pt x="36" y="338"/>
                </a:lnTo>
                <a:lnTo>
                  <a:pt x="48" y="324"/>
                </a:lnTo>
                <a:lnTo>
                  <a:pt x="64" y="310"/>
                </a:lnTo>
                <a:lnTo>
                  <a:pt x="84" y="296"/>
                </a:lnTo>
                <a:lnTo>
                  <a:pt x="104" y="284"/>
                </a:lnTo>
                <a:lnTo>
                  <a:pt x="128" y="272"/>
                </a:lnTo>
                <a:lnTo>
                  <a:pt x="156" y="262"/>
                </a:lnTo>
                <a:lnTo>
                  <a:pt x="186" y="254"/>
                </a:lnTo>
                <a:lnTo>
                  <a:pt x="220" y="244"/>
                </a:lnTo>
                <a:lnTo>
                  <a:pt x="256" y="238"/>
                </a:lnTo>
                <a:lnTo>
                  <a:pt x="256" y="238"/>
                </a:lnTo>
                <a:lnTo>
                  <a:pt x="298" y="230"/>
                </a:lnTo>
                <a:lnTo>
                  <a:pt x="338" y="220"/>
                </a:lnTo>
                <a:lnTo>
                  <a:pt x="418" y="198"/>
                </a:lnTo>
                <a:lnTo>
                  <a:pt x="418" y="198"/>
                </a:lnTo>
                <a:lnTo>
                  <a:pt x="530" y="170"/>
                </a:lnTo>
                <a:lnTo>
                  <a:pt x="530" y="170"/>
                </a:lnTo>
                <a:lnTo>
                  <a:pt x="614" y="152"/>
                </a:lnTo>
                <a:lnTo>
                  <a:pt x="614" y="152"/>
                </a:lnTo>
                <a:lnTo>
                  <a:pt x="716" y="126"/>
                </a:lnTo>
                <a:lnTo>
                  <a:pt x="766" y="112"/>
                </a:lnTo>
                <a:lnTo>
                  <a:pt x="814" y="96"/>
                </a:lnTo>
                <a:lnTo>
                  <a:pt x="814" y="96"/>
                </a:lnTo>
                <a:lnTo>
                  <a:pt x="938" y="54"/>
                </a:lnTo>
                <a:lnTo>
                  <a:pt x="938" y="54"/>
                </a:lnTo>
                <a:lnTo>
                  <a:pt x="1000" y="26"/>
                </a:lnTo>
                <a:lnTo>
                  <a:pt x="1000" y="26"/>
                </a:lnTo>
                <a:lnTo>
                  <a:pt x="1056" y="14"/>
                </a:lnTo>
                <a:lnTo>
                  <a:pt x="1056" y="14"/>
                </a:lnTo>
                <a:lnTo>
                  <a:pt x="1074" y="8"/>
                </a:lnTo>
                <a:lnTo>
                  <a:pt x="1084" y="4"/>
                </a:lnTo>
                <a:lnTo>
                  <a:pt x="1094" y="2"/>
                </a:lnTo>
                <a:lnTo>
                  <a:pt x="1094" y="2"/>
                </a:lnTo>
                <a:lnTo>
                  <a:pt x="1130" y="2"/>
                </a:lnTo>
                <a:lnTo>
                  <a:pt x="1130" y="2"/>
                </a:lnTo>
                <a:lnTo>
                  <a:pt x="1158" y="0"/>
                </a:lnTo>
                <a:lnTo>
                  <a:pt x="1188" y="2"/>
                </a:lnTo>
                <a:lnTo>
                  <a:pt x="1188" y="2"/>
                </a:lnTo>
                <a:lnTo>
                  <a:pt x="1256" y="12"/>
                </a:lnTo>
                <a:lnTo>
                  <a:pt x="1256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9D45A07B-B3EF-4640-B946-C120795E2916}"/>
              </a:ext>
            </a:extLst>
          </p:cNvPr>
          <p:cNvSpPr>
            <a:spLocks/>
          </p:cNvSpPr>
          <p:nvPr/>
        </p:nvSpPr>
        <p:spPr bwMode="auto">
          <a:xfrm flipH="1">
            <a:off x="8645812" y="3824454"/>
            <a:ext cx="2838450" cy="914400"/>
          </a:xfrm>
          <a:custGeom>
            <a:avLst/>
            <a:gdLst>
              <a:gd name="T0" fmla="*/ 1304 w 1788"/>
              <a:gd name="T1" fmla="*/ 32 h 576"/>
              <a:gd name="T2" fmla="*/ 1398 w 1788"/>
              <a:gd name="T3" fmla="*/ 48 h 576"/>
              <a:gd name="T4" fmla="*/ 1464 w 1788"/>
              <a:gd name="T5" fmla="*/ 52 h 576"/>
              <a:gd name="T6" fmla="*/ 1508 w 1788"/>
              <a:gd name="T7" fmla="*/ 78 h 576"/>
              <a:gd name="T8" fmla="*/ 1510 w 1788"/>
              <a:gd name="T9" fmla="*/ 100 h 576"/>
              <a:gd name="T10" fmla="*/ 1488 w 1788"/>
              <a:gd name="T11" fmla="*/ 124 h 576"/>
              <a:gd name="T12" fmla="*/ 1404 w 1788"/>
              <a:gd name="T13" fmla="*/ 132 h 576"/>
              <a:gd name="T14" fmla="*/ 1310 w 1788"/>
              <a:gd name="T15" fmla="*/ 118 h 576"/>
              <a:gd name="T16" fmla="*/ 1318 w 1788"/>
              <a:gd name="T17" fmla="*/ 126 h 576"/>
              <a:gd name="T18" fmla="*/ 1366 w 1788"/>
              <a:gd name="T19" fmla="*/ 136 h 576"/>
              <a:gd name="T20" fmla="*/ 1404 w 1788"/>
              <a:gd name="T21" fmla="*/ 150 h 576"/>
              <a:gd name="T22" fmla="*/ 1518 w 1788"/>
              <a:gd name="T23" fmla="*/ 156 h 576"/>
              <a:gd name="T24" fmla="*/ 1570 w 1788"/>
              <a:gd name="T25" fmla="*/ 144 h 576"/>
              <a:gd name="T26" fmla="*/ 1618 w 1788"/>
              <a:gd name="T27" fmla="*/ 136 h 576"/>
              <a:gd name="T28" fmla="*/ 1696 w 1788"/>
              <a:gd name="T29" fmla="*/ 124 h 576"/>
              <a:gd name="T30" fmla="*/ 1756 w 1788"/>
              <a:gd name="T31" fmla="*/ 138 h 576"/>
              <a:gd name="T32" fmla="*/ 1772 w 1788"/>
              <a:gd name="T33" fmla="*/ 154 h 576"/>
              <a:gd name="T34" fmla="*/ 1788 w 1788"/>
              <a:gd name="T35" fmla="*/ 178 h 576"/>
              <a:gd name="T36" fmla="*/ 1782 w 1788"/>
              <a:gd name="T37" fmla="*/ 186 h 576"/>
              <a:gd name="T38" fmla="*/ 1716 w 1788"/>
              <a:gd name="T39" fmla="*/ 188 h 576"/>
              <a:gd name="T40" fmla="*/ 1728 w 1788"/>
              <a:gd name="T41" fmla="*/ 200 h 576"/>
              <a:gd name="T42" fmla="*/ 1736 w 1788"/>
              <a:gd name="T43" fmla="*/ 232 h 576"/>
              <a:gd name="T44" fmla="*/ 1720 w 1788"/>
              <a:gd name="T45" fmla="*/ 240 h 576"/>
              <a:gd name="T46" fmla="*/ 1676 w 1788"/>
              <a:gd name="T47" fmla="*/ 236 h 576"/>
              <a:gd name="T48" fmla="*/ 1634 w 1788"/>
              <a:gd name="T49" fmla="*/ 236 h 576"/>
              <a:gd name="T50" fmla="*/ 1598 w 1788"/>
              <a:gd name="T51" fmla="*/ 240 h 576"/>
              <a:gd name="T52" fmla="*/ 1530 w 1788"/>
              <a:gd name="T53" fmla="*/ 250 h 576"/>
              <a:gd name="T54" fmla="*/ 1494 w 1788"/>
              <a:gd name="T55" fmla="*/ 260 h 576"/>
              <a:gd name="T56" fmla="*/ 1440 w 1788"/>
              <a:gd name="T57" fmla="*/ 266 h 576"/>
              <a:gd name="T58" fmla="*/ 1372 w 1788"/>
              <a:gd name="T59" fmla="*/ 268 h 576"/>
              <a:gd name="T60" fmla="*/ 1326 w 1788"/>
              <a:gd name="T61" fmla="*/ 286 h 576"/>
              <a:gd name="T62" fmla="*/ 1294 w 1788"/>
              <a:gd name="T63" fmla="*/ 288 h 576"/>
              <a:gd name="T64" fmla="*/ 1206 w 1788"/>
              <a:gd name="T65" fmla="*/ 264 h 576"/>
              <a:gd name="T66" fmla="*/ 1122 w 1788"/>
              <a:gd name="T67" fmla="*/ 242 h 576"/>
              <a:gd name="T68" fmla="*/ 1004 w 1788"/>
              <a:gd name="T69" fmla="*/ 234 h 576"/>
              <a:gd name="T70" fmla="*/ 940 w 1788"/>
              <a:gd name="T71" fmla="*/ 246 h 576"/>
              <a:gd name="T72" fmla="*/ 880 w 1788"/>
              <a:gd name="T73" fmla="*/ 258 h 576"/>
              <a:gd name="T74" fmla="*/ 784 w 1788"/>
              <a:gd name="T75" fmla="*/ 310 h 576"/>
              <a:gd name="T76" fmla="*/ 556 w 1788"/>
              <a:gd name="T77" fmla="*/ 418 h 576"/>
              <a:gd name="T78" fmla="*/ 230 w 1788"/>
              <a:gd name="T79" fmla="*/ 538 h 576"/>
              <a:gd name="T80" fmla="*/ 114 w 1788"/>
              <a:gd name="T81" fmla="*/ 576 h 576"/>
              <a:gd name="T82" fmla="*/ 76 w 1788"/>
              <a:gd name="T83" fmla="*/ 568 h 576"/>
              <a:gd name="T84" fmla="*/ 18 w 1788"/>
              <a:gd name="T85" fmla="*/ 500 h 576"/>
              <a:gd name="T86" fmla="*/ 2 w 1788"/>
              <a:gd name="T87" fmla="*/ 444 h 576"/>
              <a:gd name="T88" fmla="*/ 10 w 1788"/>
              <a:gd name="T89" fmla="*/ 382 h 576"/>
              <a:gd name="T90" fmla="*/ 48 w 1788"/>
              <a:gd name="T91" fmla="*/ 324 h 576"/>
              <a:gd name="T92" fmla="*/ 128 w 1788"/>
              <a:gd name="T93" fmla="*/ 272 h 576"/>
              <a:gd name="T94" fmla="*/ 256 w 1788"/>
              <a:gd name="T95" fmla="*/ 238 h 576"/>
              <a:gd name="T96" fmla="*/ 418 w 1788"/>
              <a:gd name="T97" fmla="*/ 198 h 576"/>
              <a:gd name="T98" fmla="*/ 614 w 1788"/>
              <a:gd name="T99" fmla="*/ 152 h 576"/>
              <a:gd name="T100" fmla="*/ 814 w 1788"/>
              <a:gd name="T101" fmla="*/ 96 h 576"/>
              <a:gd name="T102" fmla="*/ 1000 w 1788"/>
              <a:gd name="T103" fmla="*/ 26 h 576"/>
              <a:gd name="T104" fmla="*/ 1074 w 1788"/>
              <a:gd name="T105" fmla="*/ 8 h 576"/>
              <a:gd name="T106" fmla="*/ 1130 w 1788"/>
              <a:gd name="T107" fmla="*/ 2 h 576"/>
              <a:gd name="T108" fmla="*/ 1188 w 1788"/>
              <a:gd name="T109" fmla="*/ 2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788" h="576">
                <a:moveTo>
                  <a:pt x="1256" y="12"/>
                </a:moveTo>
                <a:lnTo>
                  <a:pt x="1256" y="12"/>
                </a:lnTo>
                <a:lnTo>
                  <a:pt x="1304" y="32"/>
                </a:lnTo>
                <a:lnTo>
                  <a:pt x="1304" y="32"/>
                </a:lnTo>
                <a:lnTo>
                  <a:pt x="1324" y="38"/>
                </a:lnTo>
                <a:lnTo>
                  <a:pt x="1350" y="44"/>
                </a:lnTo>
                <a:lnTo>
                  <a:pt x="1376" y="48"/>
                </a:lnTo>
                <a:lnTo>
                  <a:pt x="1398" y="48"/>
                </a:lnTo>
                <a:lnTo>
                  <a:pt x="1398" y="48"/>
                </a:lnTo>
                <a:lnTo>
                  <a:pt x="1430" y="48"/>
                </a:lnTo>
                <a:lnTo>
                  <a:pt x="1448" y="50"/>
                </a:lnTo>
                <a:lnTo>
                  <a:pt x="1464" y="52"/>
                </a:lnTo>
                <a:lnTo>
                  <a:pt x="1478" y="56"/>
                </a:lnTo>
                <a:lnTo>
                  <a:pt x="1492" y="62"/>
                </a:lnTo>
                <a:lnTo>
                  <a:pt x="1502" y="70"/>
                </a:lnTo>
                <a:lnTo>
                  <a:pt x="1508" y="78"/>
                </a:lnTo>
                <a:lnTo>
                  <a:pt x="1508" y="78"/>
                </a:lnTo>
                <a:lnTo>
                  <a:pt x="1512" y="86"/>
                </a:lnTo>
                <a:lnTo>
                  <a:pt x="1512" y="92"/>
                </a:lnTo>
                <a:lnTo>
                  <a:pt x="1510" y="100"/>
                </a:lnTo>
                <a:lnTo>
                  <a:pt x="1508" y="106"/>
                </a:lnTo>
                <a:lnTo>
                  <a:pt x="1498" y="118"/>
                </a:lnTo>
                <a:lnTo>
                  <a:pt x="1488" y="124"/>
                </a:lnTo>
                <a:lnTo>
                  <a:pt x="1488" y="124"/>
                </a:lnTo>
                <a:lnTo>
                  <a:pt x="1472" y="130"/>
                </a:lnTo>
                <a:lnTo>
                  <a:pt x="1452" y="134"/>
                </a:lnTo>
                <a:lnTo>
                  <a:pt x="1428" y="134"/>
                </a:lnTo>
                <a:lnTo>
                  <a:pt x="1404" y="132"/>
                </a:lnTo>
                <a:lnTo>
                  <a:pt x="1354" y="124"/>
                </a:lnTo>
                <a:lnTo>
                  <a:pt x="1310" y="116"/>
                </a:lnTo>
                <a:lnTo>
                  <a:pt x="1310" y="116"/>
                </a:lnTo>
                <a:lnTo>
                  <a:pt x="1310" y="118"/>
                </a:lnTo>
                <a:lnTo>
                  <a:pt x="1310" y="118"/>
                </a:lnTo>
                <a:lnTo>
                  <a:pt x="1314" y="124"/>
                </a:lnTo>
                <a:lnTo>
                  <a:pt x="1314" y="124"/>
                </a:lnTo>
                <a:lnTo>
                  <a:pt x="1318" y="126"/>
                </a:lnTo>
                <a:lnTo>
                  <a:pt x="1322" y="126"/>
                </a:lnTo>
                <a:lnTo>
                  <a:pt x="1332" y="128"/>
                </a:lnTo>
                <a:lnTo>
                  <a:pt x="1332" y="128"/>
                </a:lnTo>
                <a:lnTo>
                  <a:pt x="1366" y="136"/>
                </a:lnTo>
                <a:lnTo>
                  <a:pt x="1366" y="136"/>
                </a:lnTo>
                <a:lnTo>
                  <a:pt x="1386" y="142"/>
                </a:lnTo>
                <a:lnTo>
                  <a:pt x="1404" y="150"/>
                </a:lnTo>
                <a:lnTo>
                  <a:pt x="1404" y="150"/>
                </a:lnTo>
                <a:lnTo>
                  <a:pt x="1492" y="160"/>
                </a:lnTo>
                <a:lnTo>
                  <a:pt x="1492" y="160"/>
                </a:lnTo>
                <a:lnTo>
                  <a:pt x="1506" y="158"/>
                </a:lnTo>
                <a:lnTo>
                  <a:pt x="1518" y="156"/>
                </a:lnTo>
                <a:lnTo>
                  <a:pt x="1540" y="148"/>
                </a:lnTo>
                <a:lnTo>
                  <a:pt x="1540" y="148"/>
                </a:lnTo>
                <a:lnTo>
                  <a:pt x="1570" y="144"/>
                </a:lnTo>
                <a:lnTo>
                  <a:pt x="1570" y="144"/>
                </a:lnTo>
                <a:lnTo>
                  <a:pt x="1584" y="144"/>
                </a:lnTo>
                <a:lnTo>
                  <a:pt x="1584" y="144"/>
                </a:lnTo>
                <a:lnTo>
                  <a:pt x="1618" y="136"/>
                </a:lnTo>
                <a:lnTo>
                  <a:pt x="1618" y="136"/>
                </a:lnTo>
                <a:lnTo>
                  <a:pt x="1656" y="132"/>
                </a:lnTo>
                <a:lnTo>
                  <a:pt x="1656" y="132"/>
                </a:lnTo>
                <a:lnTo>
                  <a:pt x="1682" y="126"/>
                </a:lnTo>
                <a:lnTo>
                  <a:pt x="1696" y="124"/>
                </a:lnTo>
                <a:lnTo>
                  <a:pt x="1710" y="126"/>
                </a:lnTo>
                <a:lnTo>
                  <a:pt x="1710" y="126"/>
                </a:lnTo>
                <a:lnTo>
                  <a:pt x="1742" y="132"/>
                </a:lnTo>
                <a:lnTo>
                  <a:pt x="1756" y="138"/>
                </a:lnTo>
                <a:lnTo>
                  <a:pt x="1762" y="140"/>
                </a:lnTo>
                <a:lnTo>
                  <a:pt x="1766" y="146"/>
                </a:lnTo>
                <a:lnTo>
                  <a:pt x="1766" y="146"/>
                </a:lnTo>
                <a:lnTo>
                  <a:pt x="1772" y="154"/>
                </a:lnTo>
                <a:lnTo>
                  <a:pt x="1776" y="164"/>
                </a:lnTo>
                <a:lnTo>
                  <a:pt x="1780" y="172"/>
                </a:lnTo>
                <a:lnTo>
                  <a:pt x="1784" y="176"/>
                </a:lnTo>
                <a:lnTo>
                  <a:pt x="1788" y="178"/>
                </a:lnTo>
                <a:lnTo>
                  <a:pt x="1788" y="178"/>
                </a:lnTo>
                <a:lnTo>
                  <a:pt x="1788" y="184"/>
                </a:lnTo>
                <a:lnTo>
                  <a:pt x="1788" y="184"/>
                </a:lnTo>
                <a:lnTo>
                  <a:pt x="1782" y="186"/>
                </a:lnTo>
                <a:lnTo>
                  <a:pt x="1774" y="188"/>
                </a:lnTo>
                <a:lnTo>
                  <a:pt x="1756" y="190"/>
                </a:lnTo>
                <a:lnTo>
                  <a:pt x="1716" y="188"/>
                </a:lnTo>
                <a:lnTo>
                  <a:pt x="1716" y="188"/>
                </a:lnTo>
                <a:lnTo>
                  <a:pt x="1718" y="192"/>
                </a:lnTo>
                <a:lnTo>
                  <a:pt x="1722" y="194"/>
                </a:lnTo>
                <a:lnTo>
                  <a:pt x="1728" y="200"/>
                </a:lnTo>
                <a:lnTo>
                  <a:pt x="1728" y="200"/>
                </a:lnTo>
                <a:lnTo>
                  <a:pt x="1730" y="208"/>
                </a:lnTo>
                <a:lnTo>
                  <a:pt x="1732" y="218"/>
                </a:lnTo>
                <a:lnTo>
                  <a:pt x="1732" y="226"/>
                </a:lnTo>
                <a:lnTo>
                  <a:pt x="1736" y="232"/>
                </a:lnTo>
                <a:lnTo>
                  <a:pt x="1736" y="232"/>
                </a:lnTo>
                <a:lnTo>
                  <a:pt x="1734" y="236"/>
                </a:lnTo>
                <a:lnTo>
                  <a:pt x="1734" y="236"/>
                </a:lnTo>
                <a:lnTo>
                  <a:pt x="1720" y="240"/>
                </a:lnTo>
                <a:lnTo>
                  <a:pt x="1706" y="242"/>
                </a:lnTo>
                <a:lnTo>
                  <a:pt x="1706" y="242"/>
                </a:lnTo>
                <a:lnTo>
                  <a:pt x="1690" y="240"/>
                </a:lnTo>
                <a:lnTo>
                  <a:pt x="1676" y="236"/>
                </a:lnTo>
                <a:lnTo>
                  <a:pt x="1676" y="236"/>
                </a:lnTo>
                <a:lnTo>
                  <a:pt x="1646" y="236"/>
                </a:lnTo>
                <a:lnTo>
                  <a:pt x="1646" y="236"/>
                </a:lnTo>
                <a:lnTo>
                  <a:pt x="1634" y="236"/>
                </a:lnTo>
                <a:lnTo>
                  <a:pt x="1628" y="234"/>
                </a:lnTo>
                <a:lnTo>
                  <a:pt x="1624" y="236"/>
                </a:lnTo>
                <a:lnTo>
                  <a:pt x="1624" y="236"/>
                </a:lnTo>
                <a:lnTo>
                  <a:pt x="1598" y="240"/>
                </a:lnTo>
                <a:lnTo>
                  <a:pt x="1574" y="246"/>
                </a:lnTo>
                <a:lnTo>
                  <a:pt x="1574" y="246"/>
                </a:lnTo>
                <a:lnTo>
                  <a:pt x="1544" y="250"/>
                </a:lnTo>
                <a:lnTo>
                  <a:pt x="1530" y="250"/>
                </a:lnTo>
                <a:lnTo>
                  <a:pt x="1516" y="254"/>
                </a:lnTo>
                <a:lnTo>
                  <a:pt x="1516" y="254"/>
                </a:lnTo>
                <a:lnTo>
                  <a:pt x="1494" y="260"/>
                </a:lnTo>
                <a:lnTo>
                  <a:pt x="1494" y="260"/>
                </a:lnTo>
                <a:lnTo>
                  <a:pt x="1472" y="260"/>
                </a:lnTo>
                <a:lnTo>
                  <a:pt x="1472" y="260"/>
                </a:lnTo>
                <a:lnTo>
                  <a:pt x="1440" y="266"/>
                </a:lnTo>
                <a:lnTo>
                  <a:pt x="1440" y="266"/>
                </a:lnTo>
                <a:lnTo>
                  <a:pt x="1424" y="268"/>
                </a:lnTo>
                <a:lnTo>
                  <a:pt x="1406" y="268"/>
                </a:lnTo>
                <a:lnTo>
                  <a:pt x="1390" y="266"/>
                </a:lnTo>
                <a:lnTo>
                  <a:pt x="1372" y="268"/>
                </a:lnTo>
                <a:lnTo>
                  <a:pt x="1372" y="268"/>
                </a:lnTo>
                <a:lnTo>
                  <a:pt x="1356" y="272"/>
                </a:lnTo>
                <a:lnTo>
                  <a:pt x="1342" y="280"/>
                </a:lnTo>
                <a:lnTo>
                  <a:pt x="1326" y="286"/>
                </a:lnTo>
                <a:lnTo>
                  <a:pt x="1308" y="290"/>
                </a:lnTo>
                <a:lnTo>
                  <a:pt x="1308" y="290"/>
                </a:lnTo>
                <a:lnTo>
                  <a:pt x="1300" y="290"/>
                </a:lnTo>
                <a:lnTo>
                  <a:pt x="1294" y="288"/>
                </a:lnTo>
                <a:lnTo>
                  <a:pt x="1280" y="282"/>
                </a:lnTo>
                <a:lnTo>
                  <a:pt x="1280" y="282"/>
                </a:lnTo>
                <a:lnTo>
                  <a:pt x="1242" y="274"/>
                </a:lnTo>
                <a:lnTo>
                  <a:pt x="1206" y="264"/>
                </a:lnTo>
                <a:lnTo>
                  <a:pt x="1206" y="264"/>
                </a:lnTo>
                <a:lnTo>
                  <a:pt x="1180" y="256"/>
                </a:lnTo>
                <a:lnTo>
                  <a:pt x="1152" y="248"/>
                </a:lnTo>
                <a:lnTo>
                  <a:pt x="1122" y="242"/>
                </a:lnTo>
                <a:lnTo>
                  <a:pt x="1092" y="238"/>
                </a:lnTo>
                <a:lnTo>
                  <a:pt x="1062" y="234"/>
                </a:lnTo>
                <a:lnTo>
                  <a:pt x="1032" y="232"/>
                </a:lnTo>
                <a:lnTo>
                  <a:pt x="1004" y="234"/>
                </a:lnTo>
                <a:lnTo>
                  <a:pt x="976" y="236"/>
                </a:lnTo>
                <a:lnTo>
                  <a:pt x="976" y="236"/>
                </a:lnTo>
                <a:lnTo>
                  <a:pt x="940" y="246"/>
                </a:lnTo>
                <a:lnTo>
                  <a:pt x="940" y="246"/>
                </a:lnTo>
                <a:lnTo>
                  <a:pt x="926" y="248"/>
                </a:lnTo>
                <a:lnTo>
                  <a:pt x="910" y="252"/>
                </a:lnTo>
                <a:lnTo>
                  <a:pt x="896" y="254"/>
                </a:lnTo>
                <a:lnTo>
                  <a:pt x="880" y="258"/>
                </a:lnTo>
                <a:lnTo>
                  <a:pt x="880" y="258"/>
                </a:lnTo>
                <a:lnTo>
                  <a:pt x="848" y="274"/>
                </a:lnTo>
                <a:lnTo>
                  <a:pt x="816" y="292"/>
                </a:lnTo>
                <a:lnTo>
                  <a:pt x="784" y="310"/>
                </a:lnTo>
                <a:lnTo>
                  <a:pt x="752" y="326"/>
                </a:lnTo>
                <a:lnTo>
                  <a:pt x="752" y="326"/>
                </a:lnTo>
                <a:lnTo>
                  <a:pt x="622" y="388"/>
                </a:lnTo>
                <a:lnTo>
                  <a:pt x="556" y="418"/>
                </a:lnTo>
                <a:lnTo>
                  <a:pt x="488" y="446"/>
                </a:lnTo>
                <a:lnTo>
                  <a:pt x="488" y="446"/>
                </a:lnTo>
                <a:lnTo>
                  <a:pt x="360" y="492"/>
                </a:lnTo>
                <a:lnTo>
                  <a:pt x="230" y="538"/>
                </a:lnTo>
                <a:lnTo>
                  <a:pt x="230" y="538"/>
                </a:lnTo>
                <a:lnTo>
                  <a:pt x="122" y="572"/>
                </a:lnTo>
                <a:lnTo>
                  <a:pt x="122" y="572"/>
                </a:lnTo>
                <a:lnTo>
                  <a:pt x="114" y="576"/>
                </a:lnTo>
                <a:lnTo>
                  <a:pt x="104" y="576"/>
                </a:lnTo>
                <a:lnTo>
                  <a:pt x="96" y="574"/>
                </a:lnTo>
                <a:lnTo>
                  <a:pt x="86" y="572"/>
                </a:lnTo>
                <a:lnTo>
                  <a:pt x="76" y="568"/>
                </a:lnTo>
                <a:lnTo>
                  <a:pt x="66" y="562"/>
                </a:lnTo>
                <a:lnTo>
                  <a:pt x="48" y="546"/>
                </a:lnTo>
                <a:lnTo>
                  <a:pt x="32" y="524"/>
                </a:lnTo>
                <a:lnTo>
                  <a:pt x="18" y="500"/>
                </a:lnTo>
                <a:lnTo>
                  <a:pt x="12" y="488"/>
                </a:lnTo>
                <a:lnTo>
                  <a:pt x="6" y="474"/>
                </a:lnTo>
                <a:lnTo>
                  <a:pt x="4" y="458"/>
                </a:lnTo>
                <a:lnTo>
                  <a:pt x="2" y="444"/>
                </a:lnTo>
                <a:lnTo>
                  <a:pt x="0" y="428"/>
                </a:lnTo>
                <a:lnTo>
                  <a:pt x="2" y="414"/>
                </a:lnTo>
                <a:lnTo>
                  <a:pt x="4" y="398"/>
                </a:lnTo>
                <a:lnTo>
                  <a:pt x="10" y="382"/>
                </a:lnTo>
                <a:lnTo>
                  <a:pt x="16" y="368"/>
                </a:lnTo>
                <a:lnTo>
                  <a:pt x="24" y="352"/>
                </a:lnTo>
                <a:lnTo>
                  <a:pt x="36" y="338"/>
                </a:lnTo>
                <a:lnTo>
                  <a:pt x="48" y="324"/>
                </a:lnTo>
                <a:lnTo>
                  <a:pt x="64" y="310"/>
                </a:lnTo>
                <a:lnTo>
                  <a:pt x="84" y="296"/>
                </a:lnTo>
                <a:lnTo>
                  <a:pt x="104" y="284"/>
                </a:lnTo>
                <a:lnTo>
                  <a:pt x="128" y="272"/>
                </a:lnTo>
                <a:lnTo>
                  <a:pt x="156" y="262"/>
                </a:lnTo>
                <a:lnTo>
                  <a:pt x="186" y="254"/>
                </a:lnTo>
                <a:lnTo>
                  <a:pt x="220" y="244"/>
                </a:lnTo>
                <a:lnTo>
                  <a:pt x="256" y="238"/>
                </a:lnTo>
                <a:lnTo>
                  <a:pt x="256" y="238"/>
                </a:lnTo>
                <a:lnTo>
                  <a:pt x="298" y="230"/>
                </a:lnTo>
                <a:lnTo>
                  <a:pt x="338" y="220"/>
                </a:lnTo>
                <a:lnTo>
                  <a:pt x="418" y="198"/>
                </a:lnTo>
                <a:lnTo>
                  <a:pt x="418" y="198"/>
                </a:lnTo>
                <a:lnTo>
                  <a:pt x="530" y="170"/>
                </a:lnTo>
                <a:lnTo>
                  <a:pt x="530" y="170"/>
                </a:lnTo>
                <a:lnTo>
                  <a:pt x="614" y="152"/>
                </a:lnTo>
                <a:lnTo>
                  <a:pt x="614" y="152"/>
                </a:lnTo>
                <a:lnTo>
                  <a:pt x="716" y="126"/>
                </a:lnTo>
                <a:lnTo>
                  <a:pt x="766" y="112"/>
                </a:lnTo>
                <a:lnTo>
                  <a:pt x="814" y="96"/>
                </a:lnTo>
                <a:lnTo>
                  <a:pt x="814" y="96"/>
                </a:lnTo>
                <a:lnTo>
                  <a:pt x="938" y="54"/>
                </a:lnTo>
                <a:lnTo>
                  <a:pt x="938" y="54"/>
                </a:lnTo>
                <a:lnTo>
                  <a:pt x="1000" y="26"/>
                </a:lnTo>
                <a:lnTo>
                  <a:pt x="1000" y="26"/>
                </a:lnTo>
                <a:lnTo>
                  <a:pt x="1056" y="14"/>
                </a:lnTo>
                <a:lnTo>
                  <a:pt x="1056" y="14"/>
                </a:lnTo>
                <a:lnTo>
                  <a:pt x="1074" y="8"/>
                </a:lnTo>
                <a:lnTo>
                  <a:pt x="1084" y="4"/>
                </a:lnTo>
                <a:lnTo>
                  <a:pt x="1094" y="2"/>
                </a:lnTo>
                <a:lnTo>
                  <a:pt x="1094" y="2"/>
                </a:lnTo>
                <a:lnTo>
                  <a:pt x="1130" y="2"/>
                </a:lnTo>
                <a:lnTo>
                  <a:pt x="1130" y="2"/>
                </a:lnTo>
                <a:lnTo>
                  <a:pt x="1158" y="0"/>
                </a:lnTo>
                <a:lnTo>
                  <a:pt x="1188" y="2"/>
                </a:lnTo>
                <a:lnTo>
                  <a:pt x="1188" y="2"/>
                </a:lnTo>
                <a:lnTo>
                  <a:pt x="1256" y="12"/>
                </a:lnTo>
                <a:lnTo>
                  <a:pt x="1256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8F19B-1E5C-47A8-8627-96952811BD5E}"/>
              </a:ext>
            </a:extLst>
          </p:cNvPr>
          <p:cNvSpPr txBox="1"/>
          <p:nvPr/>
        </p:nvSpPr>
        <p:spPr>
          <a:xfrm>
            <a:off x="5204984" y="3978570"/>
            <a:ext cx="1441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Step 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975F7B-DFC0-41D3-B275-6E581E2933CA}"/>
              </a:ext>
            </a:extLst>
          </p:cNvPr>
          <p:cNvSpPr txBox="1"/>
          <p:nvPr/>
        </p:nvSpPr>
        <p:spPr>
          <a:xfrm>
            <a:off x="5204984" y="2917752"/>
            <a:ext cx="1441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Tw Cen MT Condensed Extra Bold" panose="020B0803020202020204" pitchFamily="34" charset="0"/>
              </a:rPr>
              <a:t>Step 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303392E-7A75-4AD7-82C3-5398A44532A1}"/>
              </a:ext>
            </a:extLst>
          </p:cNvPr>
          <p:cNvSpPr txBox="1"/>
          <p:nvPr/>
        </p:nvSpPr>
        <p:spPr>
          <a:xfrm>
            <a:off x="4288034" y="5039149"/>
            <a:ext cx="3301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 with your own text</a:t>
            </a:r>
            <a:endParaRPr lang="en-IN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6A1592-1526-4DF0-B567-8CA58ED18CD4}"/>
              </a:ext>
            </a:extLst>
          </p:cNvPr>
          <p:cNvSpPr txBox="1"/>
          <p:nvPr/>
        </p:nvSpPr>
        <p:spPr>
          <a:xfrm>
            <a:off x="4288034" y="2325660"/>
            <a:ext cx="3301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 can replace this sample text with your own text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795194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2" grpId="0" animBg="1"/>
      <p:bldP spid="32" grpId="1" animBg="1"/>
      <p:bldP spid="33" grpId="0" animBg="1"/>
      <p:bldP spid="33" grpId="1" animBg="1"/>
      <p:bldP spid="34" grpId="0"/>
      <p:bldP spid="35" grpId="0"/>
      <p:bldP spid="36" grpId="0"/>
      <p:bldP spid="3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7F7C38-05BF-4999-ACC2-4DEA1053E764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8"/>
          <p:cNvGrpSpPr/>
          <p:nvPr/>
        </p:nvGrpSpPr>
        <p:grpSpPr>
          <a:xfrm>
            <a:off x="5639122" y="2632832"/>
            <a:ext cx="5420755" cy="523220"/>
            <a:chOff x="1542442" y="4243450"/>
            <a:chExt cx="5420755" cy="523220"/>
          </a:xfrm>
        </p:grpSpPr>
        <p:grpSp>
          <p:nvGrpSpPr>
            <p:cNvPr id="8" name="Group 41"/>
            <p:cNvGrpSpPr/>
            <p:nvPr/>
          </p:nvGrpSpPr>
          <p:grpSpPr>
            <a:xfrm>
              <a:off x="3931725" y="4243450"/>
              <a:ext cx="3031472" cy="523220"/>
              <a:chOff x="4066407" y="4688775"/>
              <a:chExt cx="3031472" cy="523220"/>
            </a:xfrm>
          </p:grpSpPr>
          <p:sp>
            <p:nvSpPr>
              <p:cNvPr id="62" name="TextBox 61"/>
              <p:cNvSpPr txBox="1"/>
              <p:nvPr/>
            </p:nvSpPr>
            <p:spPr>
              <a:xfrm>
                <a:off x="4066407" y="4688775"/>
                <a:ext cx="12009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>
                        <a:lumMod val="75000"/>
                      </a:schemeClr>
                    </a:solidFill>
                    <a:latin typeface="Tw Cen MT Condensed Extra Bold" panose="020B0803020202020204" pitchFamily="34" charset="0"/>
                  </a:rPr>
                  <a:t>Stage 3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158437" y="4719553"/>
                <a:ext cx="1939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  <p:cxnSp>
          <p:nvCxnSpPr>
            <p:cNvPr id="61" name="Straight Arrow Connector 60"/>
            <p:cNvCxnSpPr>
              <a:cxnSpLocks/>
            </p:cNvCxnSpPr>
            <p:nvPr/>
          </p:nvCxnSpPr>
          <p:spPr>
            <a:xfrm>
              <a:off x="1542442" y="4505060"/>
              <a:ext cx="234375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Ellipse 53"/>
          <p:cNvSpPr/>
          <p:nvPr/>
        </p:nvSpPr>
        <p:spPr bwMode="auto">
          <a:xfrm>
            <a:off x="2106701" y="5602327"/>
            <a:ext cx="6037062" cy="1233443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9" name="Group 50"/>
          <p:cNvGrpSpPr/>
          <p:nvPr/>
        </p:nvGrpSpPr>
        <p:grpSpPr>
          <a:xfrm>
            <a:off x="3513117" y="4891226"/>
            <a:ext cx="3200400" cy="1493316"/>
            <a:chOff x="457200" y="5334000"/>
            <a:chExt cx="3200400" cy="1504092"/>
          </a:xfrm>
        </p:grpSpPr>
        <p:sp>
          <p:nvSpPr>
            <p:cNvPr id="10" name="Oval 9"/>
            <p:cNvSpPr/>
            <p:nvPr/>
          </p:nvSpPr>
          <p:spPr>
            <a:xfrm flipV="1">
              <a:off x="457200" y="6216943"/>
              <a:ext cx="3200400" cy="621149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" name="Trapezoid 2"/>
            <p:cNvSpPr/>
            <p:nvPr/>
          </p:nvSpPr>
          <p:spPr>
            <a:xfrm>
              <a:off x="457200" y="5486400"/>
              <a:ext cx="3200400" cy="1024128"/>
            </a:xfrm>
            <a:prstGeom prst="trapezoid">
              <a:avLst>
                <a:gd name="adj" fmla="val 36842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 flipV="1">
              <a:off x="838200" y="5334000"/>
              <a:ext cx="2462230" cy="384048"/>
            </a:xfrm>
            <a:prstGeom prst="ellipse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</a:gradFill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90114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 flipV="1">
              <a:off x="1410200" y="5772389"/>
              <a:ext cx="1212850" cy="1019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5 Steps Diagram</a:t>
            </a:r>
          </a:p>
        </p:txBody>
      </p:sp>
      <p:grpSp>
        <p:nvGrpSpPr>
          <p:cNvPr id="13" name="Group 51"/>
          <p:cNvGrpSpPr/>
          <p:nvPr/>
        </p:nvGrpSpPr>
        <p:grpSpPr>
          <a:xfrm>
            <a:off x="3949535" y="3595818"/>
            <a:ext cx="2327564" cy="1364695"/>
            <a:chOff x="5257800" y="3769425"/>
            <a:chExt cx="2327564" cy="1364695"/>
          </a:xfrm>
        </p:grpSpPr>
        <p:grpSp>
          <p:nvGrpSpPr>
            <p:cNvPr id="17" name="Group 49"/>
            <p:cNvGrpSpPr/>
            <p:nvPr/>
          </p:nvGrpSpPr>
          <p:grpSpPr>
            <a:xfrm>
              <a:off x="5257800" y="3769425"/>
              <a:ext cx="2327564" cy="1364695"/>
              <a:chOff x="741218" y="3769425"/>
              <a:chExt cx="2327564" cy="1364695"/>
            </a:xfrm>
          </p:grpSpPr>
          <p:sp>
            <p:nvSpPr>
              <p:cNvPr id="4" name="Trapezoid 3"/>
              <p:cNvSpPr/>
              <p:nvPr/>
            </p:nvSpPr>
            <p:spPr>
              <a:xfrm>
                <a:off x="741218" y="3917968"/>
                <a:ext cx="2327564" cy="1024128"/>
              </a:xfrm>
              <a:prstGeom prst="trapezoid">
                <a:avLst>
                  <a:gd name="adj" fmla="val 3684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 flipV="1">
                <a:off x="752856" y="4750072"/>
                <a:ext cx="2304288" cy="384048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 flipV="1">
                <a:off x="1118616" y="3769425"/>
                <a:ext cx="1572768" cy="304800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 flipV="1">
              <a:off x="5815157" y="4114800"/>
              <a:ext cx="121285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0" name="Group 58"/>
          <p:cNvGrpSpPr/>
          <p:nvPr/>
        </p:nvGrpSpPr>
        <p:grpSpPr>
          <a:xfrm>
            <a:off x="4385955" y="2376618"/>
            <a:ext cx="1454727" cy="1253235"/>
            <a:chOff x="1192443" y="2502725"/>
            <a:chExt cx="1454727" cy="1253235"/>
          </a:xfrm>
        </p:grpSpPr>
        <p:sp>
          <p:nvSpPr>
            <p:cNvPr id="5" name="Trapezoid 4"/>
            <p:cNvSpPr/>
            <p:nvPr/>
          </p:nvSpPr>
          <p:spPr>
            <a:xfrm>
              <a:off x="1192443" y="2573804"/>
              <a:ext cx="1454727" cy="1024127"/>
            </a:xfrm>
            <a:prstGeom prst="trapezoid">
              <a:avLst>
                <a:gd name="adj" fmla="val 36842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 flipV="1">
              <a:off x="1198419" y="3429000"/>
              <a:ext cx="1442775" cy="326960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 flipV="1">
              <a:off x="1567762" y="2502725"/>
              <a:ext cx="704088" cy="152400"/>
            </a:xfrm>
            <a:prstGeom prst="ellipse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 bwMode="auto">
            <a:xfrm flipV="1">
              <a:off x="1313381" y="2695700"/>
              <a:ext cx="1212850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1" name="Group 67"/>
          <p:cNvGrpSpPr/>
          <p:nvPr/>
        </p:nvGrpSpPr>
        <p:grpSpPr>
          <a:xfrm>
            <a:off x="4506892" y="1767017"/>
            <a:ext cx="1212850" cy="542120"/>
            <a:chOff x="1464625" y="2209800"/>
            <a:chExt cx="1212850" cy="542120"/>
          </a:xfrm>
        </p:grpSpPr>
        <p:sp>
          <p:nvSpPr>
            <p:cNvPr id="7" name="Trapezoid 6"/>
            <p:cNvSpPr/>
            <p:nvPr/>
          </p:nvSpPr>
          <p:spPr>
            <a:xfrm>
              <a:off x="1735008" y="2307396"/>
              <a:ext cx="672084" cy="335610"/>
            </a:xfrm>
            <a:prstGeom prst="trapezoid">
              <a:avLst>
                <a:gd name="adj" fmla="val 36842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 flipV="1">
              <a:off x="1728521" y="2578925"/>
              <a:ext cx="685059" cy="172995"/>
            </a:xfrm>
            <a:prstGeom prst="ellipse">
              <a:avLst/>
            </a:prstGeom>
            <a:solidFill>
              <a:schemeClr val="bg2">
                <a:lumMod val="1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 flipV="1">
              <a:off x="1865310" y="2209800"/>
              <a:ext cx="411480" cy="152400"/>
            </a:xfrm>
            <a:prstGeom prst="ellipse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</a:gradFill>
            <a:ln w="95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90116" name="Picture 4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 flipV="1">
              <a:off x="1464625" y="2362200"/>
              <a:ext cx="1212850" cy="387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2" name="Group 66"/>
          <p:cNvGrpSpPr/>
          <p:nvPr/>
        </p:nvGrpSpPr>
        <p:grpSpPr>
          <a:xfrm>
            <a:off x="4957674" y="1081217"/>
            <a:ext cx="311286" cy="588204"/>
            <a:chOff x="1898514" y="1524000"/>
            <a:chExt cx="311286" cy="588204"/>
          </a:xfrm>
          <a:solidFill>
            <a:schemeClr val="accent2">
              <a:lumMod val="50000"/>
            </a:schemeClr>
          </a:solidFill>
        </p:grpSpPr>
        <p:sp>
          <p:nvSpPr>
            <p:cNvPr id="63" name="Trapezoid 62"/>
            <p:cNvSpPr/>
            <p:nvPr/>
          </p:nvSpPr>
          <p:spPr>
            <a:xfrm>
              <a:off x="1901757" y="1524000"/>
              <a:ext cx="308043" cy="564210"/>
            </a:xfrm>
            <a:prstGeom prst="trapezoid">
              <a:avLst>
                <a:gd name="adj" fmla="val 505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 flipV="1">
              <a:off x="1898514" y="2024128"/>
              <a:ext cx="310896" cy="88076"/>
            </a:xfrm>
            <a:prstGeom prst="ellipse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23" name="Group 47"/>
          <p:cNvGrpSpPr/>
          <p:nvPr/>
        </p:nvGrpSpPr>
        <p:grpSpPr>
          <a:xfrm>
            <a:off x="5177604" y="1151230"/>
            <a:ext cx="5882273" cy="523220"/>
            <a:chOff x="1055694" y="1800100"/>
            <a:chExt cx="5882273" cy="523220"/>
          </a:xfrm>
        </p:grpSpPr>
        <p:cxnSp>
          <p:nvCxnSpPr>
            <p:cNvPr id="49" name="Straight Arrow Connector 48"/>
            <p:cNvCxnSpPr>
              <a:cxnSpLocks/>
            </p:cNvCxnSpPr>
            <p:nvPr/>
          </p:nvCxnSpPr>
          <p:spPr>
            <a:xfrm>
              <a:off x="1055694" y="2060916"/>
              <a:ext cx="2830506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43"/>
            <p:cNvGrpSpPr/>
            <p:nvPr/>
          </p:nvGrpSpPr>
          <p:grpSpPr>
            <a:xfrm>
              <a:off x="3931725" y="1800100"/>
              <a:ext cx="3006242" cy="523220"/>
              <a:chOff x="4007032" y="2245425"/>
              <a:chExt cx="3006242" cy="523220"/>
            </a:xfrm>
          </p:grpSpPr>
          <p:sp>
            <p:nvSpPr>
              <p:cNvPr id="51" name="TextBox 50"/>
              <p:cNvSpPr txBox="1"/>
              <p:nvPr/>
            </p:nvSpPr>
            <p:spPr>
              <a:xfrm>
                <a:off x="4007032" y="2245425"/>
                <a:ext cx="12009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>
                        <a:lumMod val="75000"/>
                      </a:schemeClr>
                    </a:solidFill>
                    <a:latin typeface="Tw Cen MT Condensed Extra Bold" panose="020B0803020202020204" pitchFamily="34" charset="0"/>
                  </a:rPr>
                  <a:t>Stage 1</a:t>
                </a: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5073832" y="2276203"/>
                <a:ext cx="1939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</p:grpSp>
      <p:grpSp>
        <p:nvGrpSpPr>
          <p:cNvPr id="25" name="Group 53"/>
          <p:cNvGrpSpPr/>
          <p:nvPr/>
        </p:nvGrpSpPr>
        <p:grpSpPr>
          <a:xfrm>
            <a:off x="5431877" y="1828699"/>
            <a:ext cx="5628000" cy="523220"/>
            <a:chOff x="1309967" y="2931225"/>
            <a:chExt cx="5628000" cy="523220"/>
          </a:xfrm>
        </p:grpSpPr>
        <p:grpSp>
          <p:nvGrpSpPr>
            <p:cNvPr id="26" name="Group 42"/>
            <p:cNvGrpSpPr/>
            <p:nvPr/>
          </p:nvGrpSpPr>
          <p:grpSpPr>
            <a:xfrm>
              <a:off x="3931725" y="2931225"/>
              <a:ext cx="3006242" cy="523220"/>
              <a:chOff x="4007032" y="3376550"/>
              <a:chExt cx="3006242" cy="523220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007032" y="3376550"/>
                <a:ext cx="12009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>
                        <a:lumMod val="75000"/>
                      </a:schemeClr>
                    </a:solidFill>
                    <a:latin typeface="Tw Cen MT Condensed Extra Bold" panose="020B0803020202020204" pitchFamily="34" charset="0"/>
                  </a:rPr>
                  <a:t>Stage 2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5073832" y="3407328"/>
                <a:ext cx="1939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  <p:cxnSp>
          <p:nvCxnSpPr>
            <p:cNvPr id="56" name="Straight Arrow Connector 55"/>
            <p:cNvCxnSpPr>
              <a:cxnSpLocks/>
            </p:cNvCxnSpPr>
            <p:nvPr/>
          </p:nvCxnSpPr>
          <p:spPr>
            <a:xfrm>
              <a:off x="1309967" y="3192835"/>
              <a:ext cx="2588108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65"/>
          <p:cNvGrpSpPr/>
          <p:nvPr/>
        </p:nvGrpSpPr>
        <p:grpSpPr>
          <a:xfrm>
            <a:off x="6096000" y="3939618"/>
            <a:ext cx="4963877" cy="523220"/>
            <a:chOff x="1999320" y="5181600"/>
            <a:chExt cx="4963877" cy="523220"/>
          </a:xfrm>
        </p:grpSpPr>
        <p:grpSp>
          <p:nvGrpSpPr>
            <p:cNvPr id="28" name="Group 44"/>
            <p:cNvGrpSpPr/>
            <p:nvPr/>
          </p:nvGrpSpPr>
          <p:grpSpPr>
            <a:xfrm>
              <a:off x="3931725" y="5181600"/>
              <a:ext cx="3031472" cy="523220"/>
              <a:chOff x="4054532" y="5626925"/>
              <a:chExt cx="3031472" cy="523220"/>
            </a:xfrm>
          </p:grpSpPr>
          <p:sp>
            <p:nvSpPr>
              <p:cNvPr id="70" name="TextBox 69"/>
              <p:cNvSpPr txBox="1"/>
              <p:nvPr/>
            </p:nvSpPr>
            <p:spPr>
              <a:xfrm>
                <a:off x="4054532" y="5626925"/>
                <a:ext cx="12009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>
                        <a:lumMod val="75000"/>
                      </a:schemeClr>
                    </a:solidFill>
                    <a:latin typeface="Tw Cen MT Condensed Extra Bold" panose="020B0803020202020204" pitchFamily="34" charset="0"/>
                  </a:rPr>
                  <a:t>Stage 4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146562" y="5657703"/>
                <a:ext cx="19394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  <p:cxnSp>
          <p:nvCxnSpPr>
            <p:cNvPr id="68" name="Straight Arrow Connector 67"/>
            <p:cNvCxnSpPr>
              <a:cxnSpLocks/>
            </p:cNvCxnSpPr>
            <p:nvPr/>
          </p:nvCxnSpPr>
          <p:spPr>
            <a:xfrm>
              <a:off x="1999320" y="5443210"/>
              <a:ext cx="188688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65">
            <a:extLst>
              <a:ext uri="{FF2B5EF4-FFF2-40B4-BE49-F238E27FC236}">
                <a16:creationId xmlns:a16="http://schemas.microsoft.com/office/drawing/2014/main" id="{0B46EF52-D81E-475C-983A-AB157CEFF202}"/>
              </a:ext>
            </a:extLst>
          </p:cNvPr>
          <p:cNvGrpSpPr/>
          <p:nvPr/>
        </p:nvGrpSpPr>
        <p:grpSpPr>
          <a:xfrm>
            <a:off x="6555867" y="5380024"/>
            <a:ext cx="4498755" cy="523220"/>
            <a:chOff x="2464442" y="5181600"/>
            <a:chExt cx="4498755" cy="523220"/>
          </a:xfrm>
        </p:grpSpPr>
        <p:grpSp>
          <p:nvGrpSpPr>
            <p:cNvPr id="55" name="Group 44">
              <a:extLst>
                <a:ext uri="{FF2B5EF4-FFF2-40B4-BE49-F238E27FC236}">
                  <a16:creationId xmlns:a16="http://schemas.microsoft.com/office/drawing/2014/main" id="{80CDC3D3-BD00-4CDA-8082-D6E882FE70A2}"/>
                </a:ext>
              </a:extLst>
            </p:cNvPr>
            <p:cNvGrpSpPr/>
            <p:nvPr/>
          </p:nvGrpSpPr>
          <p:grpSpPr>
            <a:xfrm>
              <a:off x="3931725" y="5181600"/>
              <a:ext cx="3031472" cy="523220"/>
              <a:chOff x="4054532" y="5626925"/>
              <a:chExt cx="3031472" cy="523220"/>
            </a:xfrm>
          </p:grpSpPr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319F0432-E98C-42C8-B2EF-42BC7D0D4F73}"/>
                  </a:ext>
                </a:extLst>
              </p:cNvPr>
              <p:cNvSpPr txBox="1"/>
              <p:nvPr/>
            </p:nvSpPr>
            <p:spPr>
              <a:xfrm>
                <a:off x="4054532" y="5626925"/>
                <a:ext cx="120097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5">
                        <a:lumMod val="75000"/>
                      </a:schemeClr>
                    </a:solidFill>
                    <a:latin typeface="Tw Cen MT Condensed Extra Bold" panose="020B0803020202020204" pitchFamily="34" charset="0"/>
                  </a:rPr>
                  <a:t>Stage 5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57B3562-7B44-4798-9B31-08F9D21F8B05}"/>
                  </a:ext>
                </a:extLst>
              </p:cNvPr>
              <p:cNvSpPr txBox="1"/>
              <p:nvPr/>
            </p:nvSpPr>
            <p:spPr>
              <a:xfrm>
                <a:off x="5091299" y="5657703"/>
                <a:ext cx="19947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9E71BA57-C1BC-4CCC-BC45-BC2AE28BDB5F}"/>
                </a:ext>
              </a:extLst>
            </p:cNvPr>
            <p:cNvCxnSpPr>
              <a:cxnSpLocks/>
            </p:cNvCxnSpPr>
            <p:nvPr/>
          </p:nvCxnSpPr>
          <p:spPr>
            <a:xfrm>
              <a:off x="2464442" y="5443210"/>
              <a:ext cx="134844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Steps Diagram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981200" y="2057400"/>
            <a:ext cx="4572000" cy="5032980"/>
            <a:chOff x="2133600" y="1291620"/>
            <a:chExt cx="4572000" cy="5032980"/>
          </a:xfrm>
          <a:effectLst>
            <a:outerShdw blurRad="304800" dist="38100" dir="5400000" sx="104000" sy="104000" algn="t" rotWithShape="0">
              <a:prstClr val="black">
                <a:alpha val="40000"/>
              </a:prstClr>
            </a:outerShdw>
          </a:effectLst>
        </p:grpSpPr>
        <p:sp>
          <p:nvSpPr>
            <p:cNvPr id="3" name="Oval 2"/>
            <p:cNvSpPr/>
            <p:nvPr/>
          </p:nvSpPr>
          <p:spPr>
            <a:xfrm>
              <a:off x="2133600" y="1752600"/>
              <a:ext cx="4572000" cy="4572000"/>
            </a:xfrm>
            <a:prstGeom prst="ellipse">
              <a:avLst/>
            </a:prstGeom>
            <a:scene3d>
              <a:camera prst="isometricOffAxis1Top"/>
              <a:lightRig rig="threePt" dir="t">
                <a:rot lat="0" lon="0" rev="3600000"/>
              </a:lightRig>
            </a:scene3d>
            <a:sp3d extrusionH="317500" prstMaterial="powder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2590800" y="1752600"/>
              <a:ext cx="3657600" cy="3657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isometricOffAxis1Top"/>
              <a:lightRig rig="threePt" dir="t">
                <a:rot lat="0" lon="0" rev="3600000"/>
              </a:lightRig>
            </a:scene3d>
            <a:sp3d extrusionH="317500" prstMaterial="powder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Oval 4"/>
            <p:cNvSpPr>
              <a:spLocks noChangeAspect="1"/>
            </p:cNvSpPr>
            <p:nvPr/>
          </p:nvSpPr>
          <p:spPr>
            <a:xfrm>
              <a:off x="2971800" y="1676400"/>
              <a:ext cx="2926080" cy="292608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isometricOffAxis1Top"/>
              <a:lightRig rig="threePt" dir="t">
                <a:rot lat="0" lon="0" rev="3600000"/>
              </a:lightRig>
            </a:scene3d>
            <a:sp3d extrusionH="317500" prstMaterial="powder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3276600" y="1542144"/>
              <a:ext cx="2340864" cy="2340864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cene3d>
              <a:camera prst="isometricOffAxis1Top"/>
              <a:lightRig rig="threePt" dir="t">
                <a:rot lat="0" lon="0" rev="3600000"/>
              </a:lightRig>
            </a:scene3d>
            <a:sp3d extrusionH="317500" prstMaterial="powder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3544490" y="1291620"/>
              <a:ext cx="1800000" cy="1800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cene3d>
              <a:camera prst="isometricOffAxis1Top"/>
              <a:lightRig rig="threePt" dir="t">
                <a:rot lat="0" lon="0" rev="3600000"/>
              </a:lightRig>
            </a:scene3d>
            <a:sp3d extrusionH="317500" prstMaterial="powder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2" name="Group 27"/>
          <p:cNvGrpSpPr/>
          <p:nvPr/>
        </p:nvGrpSpPr>
        <p:grpSpPr>
          <a:xfrm>
            <a:off x="6553200" y="4647516"/>
            <a:ext cx="3352800" cy="461665"/>
            <a:chOff x="5105400" y="4415135"/>
            <a:chExt cx="3352800" cy="461665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5105400" y="4800600"/>
              <a:ext cx="33528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562600" y="441513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3" name="Group 28"/>
          <p:cNvGrpSpPr/>
          <p:nvPr/>
        </p:nvGrpSpPr>
        <p:grpSpPr>
          <a:xfrm>
            <a:off x="6096000" y="4142553"/>
            <a:ext cx="3810000" cy="461665"/>
            <a:chOff x="4648200" y="3881735"/>
            <a:chExt cx="3810000" cy="461665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648200" y="4267200"/>
              <a:ext cx="38100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562600" y="388173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7" name="Group 29"/>
          <p:cNvGrpSpPr/>
          <p:nvPr/>
        </p:nvGrpSpPr>
        <p:grpSpPr>
          <a:xfrm>
            <a:off x="5715000" y="3637591"/>
            <a:ext cx="4191000" cy="461665"/>
            <a:chOff x="4267200" y="3348335"/>
            <a:chExt cx="4191000" cy="461665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267200" y="3732212"/>
              <a:ext cx="41910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5562600" y="334833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0" name="Group 30"/>
          <p:cNvGrpSpPr/>
          <p:nvPr/>
        </p:nvGrpSpPr>
        <p:grpSpPr>
          <a:xfrm>
            <a:off x="5334000" y="3132629"/>
            <a:ext cx="4572000" cy="461665"/>
            <a:chOff x="3886200" y="2891135"/>
            <a:chExt cx="4572000" cy="461665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886200" y="3276600"/>
              <a:ext cx="45720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562600" y="289113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9" name="Group 30"/>
          <p:cNvGrpSpPr/>
          <p:nvPr/>
        </p:nvGrpSpPr>
        <p:grpSpPr>
          <a:xfrm>
            <a:off x="5202087" y="2570264"/>
            <a:ext cx="4788000" cy="461665"/>
            <a:chOff x="3633307" y="2833732"/>
            <a:chExt cx="4788000" cy="461665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3633307" y="3276978"/>
              <a:ext cx="4788000" cy="121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5441620" y="2833732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FD8D2AD-636C-4275-B45A-8D93206EDB2E}"/>
              </a:ext>
            </a:extLst>
          </p:cNvPr>
          <p:cNvGrpSpPr/>
          <p:nvPr/>
        </p:nvGrpSpPr>
        <p:grpSpPr>
          <a:xfrm>
            <a:off x="3249168" y="1691091"/>
            <a:ext cx="1981200" cy="1578379"/>
            <a:chOff x="3654250" y="2333353"/>
            <a:chExt cx="1981200" cy="1578379"/>
          </a:xfrm>
        </p:grpSpPr>
        <p:grpSp>
          <p:nvGrpSpPr>
            <p:cNvPr id="33" name="Group 69">
              <a:extLst>
                <a:ext uri="{FF2B5EF4-FFF2-40B4-BE49-F238E27FC236}">
                  <a16:creationId xmlns:a16="http://schemas.microsoft.com/office/drawing/2014/main" id="{9FCA3750-8D07-4127-B042-15EFF9A8E5BA}"/>
                </a:ext>
              </a:extLst>
            </p:cNvPr>
            <p:cNvGrpSpPr/>
            <p:nvPr/>
          </p:nvGrpSpPr>
          <p:grpSpPr>
            <a:xfrm>
              <a:off x="3654250" y="2333353"/>
              <a:ext cx="1981200" cy="1578379"/>
              <a:chOff x="2133600" y="4261832"/>
              <a:chExt cx="2971800" cy="2367568"/>
            </a:xfrm>
          </p:grpSpPr>
          <p:sp>
            <p:nvSpPr>
              <p:cNvPr id="35" name="Ellipse 98">
                <a:extLst>
                  <a:ext uri="{FF2B5EF4-FFF2-40B4-BE49-F238E27FC236}">
                    <a16:creationId xmlns:a16="http://schemas.microsoft.com/office/drawing/2014/main" id="{01A7F30B-AC09-48F9-BA84-0B9554320EC8}"/>
                  </a:ext>
                </a:extLst>
              </p:cNvPr>
              <p:cNvSpPr/>
              <p:nvPr/>
            </p:nvSpPr>
            <p:spPr bwMode="auto">
              <a:xfrm>
                <a:off x="2133600" y="5843232"/>
                <a:ext cx="2971800" cy="78616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447F990-F282-4183-A738-8B9380C031F3}"/>
                  </a:ext>
                </a:extLst>
              </p:cNvPr>
              <p:cNvSpPr/>
              <p:nvPr/>
            </p:nvSpPr>
            <p:spPr>
              <a:xfrm>
                <a:off x="2609600" y="4261832"/>
                <a:ext cx="1981200" cy="19812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 w="3175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Ellipse 100">
                <a:extLst>
                  <a:ext uri="{FF2B5EF4-FFF2-40B4-BE49-F238E27FC236}">
                    <a16:creationId xmlns:a16="http://schemas.microsoft.com/office/drawing/2014/main" id="{8F9FEDC4-EF71-42DD-8116-57B921C1C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4399" y="4302407"/>
                <a:ext cx="1295401" cy="114871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E57A068-A75C-4458-B12D-386D12AD9EC5}"/>
                </a:ext>
              </a:extLst>
            </p:cNvPr>
            <p:cNvSpPr txBox="1"/>
            <p:nvPr/>
          </p:nvSpPr>
          <p:spPr>
            <a:xfrm>
              <a:off x="4194470" y="2761975"/>
              <a:ext cx="900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prstClr val="black"/>
                  </a:solidFill>
                  <a:latin typeface="Tw Cen MT Condensed Extra Bold" panose="020B0803020202020204" pitchFamily="34" charset="0"/>
                </a:rPr>
                <a:t>GOAL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1986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2057400" y="3200400"/>
            <a:ext cx="7492126" cy="3158445"/>
            <a:chOff x="1572796" y="1592263"/>
            <a:chExt cx="7088604" cy="1270000"/>
          </a:xfrm>
          <a:effectLst>
            <a:outerShdw blurRad="342900" dist="12700" dir="8100000" sx="97000" sy="97000" kx="800400" algn="br" rotWithShape="0">
              <a:prstClr val="black">
                <a:alpha val="20000"/>
              </a:prstClr>
            </a:outerShdw>
          </a:effectLst>
          <a:scene3d>
            <a:camera prst="perspectiveRelaxed">
              <a:rot lat="18636137" lon="928511" rev="20587742"/>
            </a:camera>
            <a:lightRig rig="soft" dir="t"/>
          </a:scene3d>
        </p:grpSpPr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2931696" y="1592263"/>
              <a:ext cx="1822450" cy="1270000"/>
            </a:xfrm>
            <a:custGeom>
              <a:avLst/>
              <a:gdLst/>
              <a:ahLst/>
              <a:cxnLst>
                <a:cxn ang="0">
                  <a:pos x="1022" y="222"/>
                </a:cxn>
                <a:cxn ang="0">
                  <a:pos x="1022" y="222"/>
                </a:cxn>
                <a:cxn ang="0">
                  <a:pos x="992" y="184"/>
                </a:cxn>
                <a:cxn ang="0">
                  <a:pos x="866" y="18"/>
                </a:cxn>
                <a:cxn ang="0">
                  <a:pos x="866" y="18"/>
                </a:cxn>
                <a:cxn ang="0">
                  <a:pos x="860" y="12"/>
                </a:cxn>
                <a:cxn ang="0">
                  <a:pos x="850" y="4"/>
                </a:cxn>
                <a:cxn ang="0">
                  <a:pos x="838" y="0"/>
                </a:cxn>
                <a:cxn ang="0">
                  <a:pos x="82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2" y="18"/>
                </a:cxn>
                <a:cxn ang="0">
                  <a:pos x="128" y="184"/>
                </a:cxn>
                <a:cxn ang="0">
                  <a:pos x="128" y="184"/>
                </a:cxn>
                <a:cxn ang="0">
                  <a:pos x="158" y="222"/>
                </a:cxn>
                <a:cxn ang="0">
                  <a:pos x="278" y="380"/>
                </a:cxn>
                <a:cxn ang="0">
                  <a:pos x="278" y="380"/>
                </a:cxn>
                <a:cxn ang="0">
                  <a:pos x="282" y="390"/>
                </a:cxn>
                <a:cxn ang="0">
                  <a:pos x="284" y="400"/>
                </a:cxn>
                <a:cxn ang="0">
                  <a:pos x="282" y="410"/>
                </a:cxn>
                <a:cxn ang="0">
                  <a:pos x="278" y="418"/>
                </a:cxn>
                <a:cxn ang="0">
                  <a:pos x="158" y="576"/>
                </a:cxn>
                <a:cxn ang="0">
                  <a:pos x="158" y="576"/>
                </a:cxn>
                <a:cxn ang="0">
                  <a:pos x="128" y="614"/>
                </a:cxn>
                <a:cxn ang="0">
                  <a:pos x="2" y="780"/>
                </a:cxn>
                <a:cxn ang="0">
                  <a:pos x="2" y="780"/>
                </a:cxn>
                <a:cxn ang="0">
                  <a:pos x="0" y="788"/>
                </a:cxn>
                <a:cxn ang="0">
                  <a:pos x="0" y="794"/>
                </a:cxn>
                <a:cxn ang="0">
                  <a:pos x="4" y="798"/>
                </a:cxn>
                <a:cxn ang="0">
                  <a:pos x="12" y="800"/>
                </a:cxn>
                <a:cxn ang="0">
                  <a:pos x="828" y="800"/>
                </a:cxn>
                <a:cxn ang="0">
                  <a:pos x="828" y="800"/>
                </a:cxn>
                <a:cxn ang="0">
                  <a:pos x="838" y="798"/>
                </a:cxn>
                <a:cxn ang="0">
                  <a:pos x="850" y="794"/>
                </a:cxn>
                <a:cxn ang="0">
                  <a:pos x="860" y="788"/>
                </a:cxn>
                <a:cxn ang="0">
                  <a:pos x="866" y="780"/>
                </a:cxn>
                <a:cxn ang="0">
                  <a:pos x="992" y="614"/>
                </a:cxn>
                <a:cxn ang="0">
                  <a:pos x="992" y="614"/>
                </a:cxn>
                <a:cxn ang="0">
                  <a:pos x="1022" y="576"/>
                </a:cxn>
                <a:cxn ang="0">
                  <a:pos x="1142" y="418"/>
                </a:cxn>
                <a:cxn ang="0">
                  <a:pos x="1142" y="418"/>
                </a:cxn>
                <a:cxn ang="0">
                  <a:pos x="1146" y="410"/>
                </a:cxn>
                <a:cxn ang="0">
                  <a:pos x="1148" y="400"/>
                </a:cxn>
                <a:cxn ang="0">
                  <a:pos x="1146" y="390"/>
                </a:cxn>
                <a:cxn ang="0">
                  <a:pos x="1142" y="380"/>
                </a:cxn>
                <a:cxn ang="0">
                  <a:pos x="1022" y="222"/>
                </a:cxn>
              </a:cxnLst>
              <a:rect l="0" t="0" r="r" b="b"/>
              <a:pathLst>
                <a:path w="1148" h="800">
                  <a:moveTo>
                    <a:pt x="1022" y="222"/>
                  </a:moveTo>
                  <a:lnTo>
                    <a:pt x="1022" y="222"/>
                  </a:lnTo>
                  <a:lnTo>
                    <a:pt x="992" y="184"/>
                  </a:lnTo>
                  <a:lnTo>
                    <a:pt x="866" y="18"/>
                  </a:lnTo>
                  <a:lnTo>
                    <a:pt x="866" y="18"/>
                  </a:lnTo>
                  <a:lnTo>
                    <a:pt x="860" y="12"/>
                  </a:lnTo>
                  <a:lnTo>
                    <a:pt x="850" y="4"/>
                  </a:lnTo>
                  <a:lnTo>
                    <a:pt x="838" y="0"/>
                  </a:lnTo>
                  <a:lnTo>
                    <a:pt x="82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2"/>
                  </a:lnTo>
                  <a:lnTo>
                    <a:pt x="2" y="18"/>
                  </a:lnTo>
                  <a:lnTo>
                    <a:pt x="128" y="184"/>
                  </a:lnTo>
                  <a:lnTo>
                    <a:pt x="128" y="184"/>
                  </a:lnTo>
                  <a:lnTo>
                    <a:pt x="158" y="222"/>
                  </a:lnTo>
                  <a:lnTo>
                    <a:pt x="278" y="380"/>
                  </a:lnTo>
                  <a:lnTo>
                    <a:pt x="278" y="380"/>
                  </a:lnTo>
                  <a:lnTo>
                    <a:pt x="282" y="390"/>
                  </a:lnTo>
                  <a:lnTo>
                    <a:pt x="284" y="400"/>
                  </a:lnTo>
                  <a:lnTo>
                    <a:pt x="282" y="410"/>
                  </a:lnTo>
                  <a:lnTo>
                    <a:pt x="278" y="418"/>
                  </a:lnTo>
                  <a:lnTo>
                    <a:pt x="158" y="576"/>
                  </a:lnTo>
                  <a:lnTo>
                    <a:pt x="158" y="576"/>
                  </a:lnTo>
                  <a:lnTo>
                    <a:pt x="128" y="614"/>
                  </a:lnTo>
                  <a:lnTo>
                    <a:pt x="2" y="780"/>
                  </a:lnTo>
                  <a:lnTo>
                    <a:pt x="2" y="780"/>
                  </a:lnTo>
                  <a:lnTo>
                    <a:pt x="0" y="788"/>
                  </a:lnTo>
                  <a:lnTo>
                    <a:pt x="0" y="794"/>
                  </a:lnTo>
                  <a:lnTo>
                    <a:pt x="4" y="798"/>
                  </a:lnTo>
                  <a:lnTo>
                    <a:pt x="12" y="800"/>
                  </a:lnTo>
                  <a:lnTo>
                    <a:pt x="828" y="800"/>
                  </a:lnTo>
                  <a:lnTo>
                    <a:pt x="828" y="800"/>
                  </a:lnTo>
                  <a:lnTo>
                    <a:pt x="838" y="798"/>
                  </a:lnTo>
                  <a:lnTo>
                    <a:pt x="850" y="794"/>
                  </a:lnTo>
                  <a:lnTo>
                    <a:pt x="860" y="788"/>
                  </a:lnTo>
                  <a:lnTo>
                    <a:pt x="866" y="780"/>
                  </a:lnTo>
                  <a:lnTo>
                    <a:pt x="992" y="614"/>
                  </a:lnTo>
                  <a:lnTo>
                    <a:pt x="992" y="614"/>
                  </a:lnTo>
                  <a:lnTo>
                    <a:pt x="1022" y="576"/>
                  </a:lnTo>
                  <a:lnTo>
                    <a:pt x="1142" y="418"/>
                  </a:lnTo>
                  <a:lnTo>
                    <a:pt x="1142" y="418"/>
                  </a:lnTo>
                  <a:lnTo>
                    <a:pt x="1146" y="410"/>
                  </a:lnTo>
                  <a:lnTo>
                    <a:pt x="1148" y="400"/>
                  </a:lnTo>
                  <a:lnTo>
                    <a:pt x="1146" y="390"/>
                  </a:lnTo>
                  <a:lnTo>
                    <a:pt x="1142" y="380"/>
                  </a:lnTo>
                  <a:lnTo>
                    <a:pt x="1022" y="22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z="11430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1572796" y="1592263"/>
              <a:ext cx="1885950" cy="1270000"/>
            </a:xfrm>
            <a:custGeom>
              <a:avLst/>
              <a:gdLst/>
              <a:ahLst/>
              <a:cxnLst>
                <a:cxn ang="0">
                  <a:pos x="1060" y="222"/>
                </a:cxn>
                <a:cxn ang="0">
                  <a:pos x="1060" y="222"/>
                </a:cxn>
                <a:cxn ang="0">
                  <a:pos x="1032" y="184"/>
                </a:cxn>
                <a:cxn ang="0">
                  <a:pos x="906" y="18"/>
                </a:cxn>
                <a:cxn ang="0">
                  <a:pos x="906" y="18"/>
                </a:cxn>
                <a:cxn ang="0">
                  <a:pos x="898" y="12"/>
                </a:cxn>
                <a:cxn ang="0">
                  <a:pos x="890" y="4"/>
                </a:cxn>
                <a:cxn ang="0">
                  <a:pos x="878" y="0"/>
                </a:cxn>
                <a:cxn ang="0">
                  <a:pos x="868" y="0"/>
                </a:cxn>
                <a:cxn ang="0">
                  <a:pos x="24" y="0"/>
                </a:cxn>
                <a:cxn ang="0">
                  <a:pos x="24" y="0"/>
                </a:cxn>
                <a:cxn ang="0">
                  <a:pos x="14" y="2"/>
                </a:cxn>
                <a:cxn ang="0">
                  <a:pos x="8" y="6"/>
                </a:cxn>
                <a:cxn ang="0">
                  <a:pos x="2" y="14"/>
                </a:cxn>
                <a:cxn ang="0">
                  <a:pos x="0" y="24"/>
                </a:cxn>
                <a:cxn ang="0">
                  <a:pos x="0" y="776"/>
                </a:cxn>
                <a:cxn ang="0">
                  <a:pos x="0" y="776"/>
                </a:cxn>
                <a:cxn ang="0">
                  <a:pos x="2" y="784"/>
                </a:cxn>
                <a:cxn ang="0">
                  <a:pos x="8" y="792"/>
                </a:cxn>
                <a:cxn ang="0">
                  <a:pos x="14" y="798"/>
                </a:cxn>
                <a:cxn ang="0">
                  <a:pos x="24" y="800"/>
                </a:cxn>
                <a:cxn ang="0">
                  <a:pos x="868" y="800"/>
                </a:cxn>
                <a:cxn ang="0">
                  <a:pos x="868" y="800"/>
                </a:cxn>
                <a:cxn ang="0">
                  <a:pos x="878" y="798"/>
                </a:cxn>
                <a:cxn ang="0">
                  <a:pos x="890" y="794"/>
                </a:cxn>
                <a:cxn ang="0">
                  <a:pos x="898" y="788"/>
                </a:cxn>
                <a:cxn ang="0">
                  <a:pos x="906" y="780"/>
                </a:cxn>
                <a:cxn ang="0">
                  <a:pos x="1032" y="614"/>
                </a:cxn>
                <a:cxn ang="0">
                  <a:pos x="1032" y="614"/>
                </a:cxn>
                <a:cxn ang="0">
                  <a:pos x="1060" y="576"/>
                </a:cxn>
                <a:cxn ang="0">
                  <a:pos x="1182" y="418"/>
                </a:cxn>
                <a:cxn ang="0">
                  <a:pos x="1182" y="418"/>
                </a:cxn>
                <a:cxn ang="0">
                  <a:pos x="1186" y="410"/>
                </a:cxn>
                <a:cxn ang="0">
                  <a:pos x="1188" y="400"/>
                </a:cxn>
                <a:cxn ang="0">
                  <a:pos x="1186" y="390"/>
                </a:cxn>
                <a:cxn ang="0">
                  <a:pos x="1182" y="380"/>
                </a:cxn>
                <a:cxn ang="0">
                  <a:pos x="1060" y="222"/>
                </a:cxn>
              </a:cxnLst>
              <a:rect l="0" t="0" r="r" b="b"/>
              <a:pathLst>
                <a:path w="1188" h="800">
                  <a:moveTo>
                    <a:pt x="1060" y="222"/>
                  </a:moveTo>
                  <a:lnTo>
                    <a:pt x="1060" y="222"/>
                  </a:lnTo>
                  <a:lnTo>
                    <a:pt x="1032" y="184"/>
                  </a:lnTo>
                  <a:lnTo>
                    <a:pt x="906" y="18"/>
                  </a:lnTo>
                  <a:lnTo>
                    <a:pt x="906" y="18"/>
                  </a:lnTo>
                  <a:lnTo>
                    <a:pt x="898" y="12"/>
                  </a:lnTo>
                  <a:lnTo>
                    <a:pt x="890" y="4"/>
                  </a:lnTo>
                  <a:lnTo>
                    <a:pt x="878" y="0"/>
                  </a:lnTo>
                  <a:lnTo>
                    <a:pt x="868" y="0"/>
                  </a:lnTo>
                  <a:lnTo>
                    <a:pt x="24" y="0"/>
                  </a:lnTo>
                  <a:lnTo>
                    <a:pt x="24" y="0"/>
                  </a:lnTo>
                  <a:lnTo>
                    <a:pt x="14" y="2"/>
                  </a:lnTo>
                  <a:lnTo>
                    <a:pt x="8" y="6"/>
                  </a:lnTo>
                  <a:lnTo>
                    <a:pt x="2" y="14"/>
                  </a:lnTo>
                  <a:lnTo>
                    <a:pt x="0" y="24"/>
                  </a:lnTo>
                  <a:lnTo>
                    <a:pt x="0" y="776"/>
                  </a:lnTo>
                  <a:lnTo>
                    <a:pt x="0" y="776"/>
                  </a:lnTo>
                  <a:lnTo>
                    <a:pt x="2" y="784"/>
                  </a:lnTo>
                  <a:lnTo>
                    <a:pt x="8" y="792"/>
                  </a:lnTo>
                  <a:lnTo>
                    <a:pt x="14" y="798"/>
                  </a:lnTo>
                  <a:lnTo>
                    <a:pt x="24" y="800"/>
                  </a:lnTo>
                  <a:lnTo>
                    <a:pt x="868" y="800"/>
                  </a:lnTo>
                  <a:lnTo>
                    <a:pt x="868" y="800"/>
                  </a:lnTo>
                  <a:lnTo>
                    <a:pt x="878" y="798"/>
                  </a:lnTo>
                  <a:lnTo>
                    <a:pt x="890" y="794"/>
                  </a:lnTo>
                  <a:lnTo>
                    <a:pt x="898" y="788"/>
                  </a:lnTo>
                  <a:lnTo>
                    <a:pt x="906" y="780"/>
                  </a:lnTo>
                  <a:lnTo>
                    <a:pt x="1032" y="614"/>
                  </a:lnTo>
                  <a:lnTo>
                    <a:pt x="1032" y="614"/>
                  </a:lnTo>
                  <a:lnTo>
                    <a:pt x="1060" y="576"/>
                  </a:lnTo>
                  <a:lnTo>
                    <a:pt x="1182" y="418"/>
                  </a:lnTo>
                  <a:lnTo>
                    <a:pt x="1182" y="418"/>
                  </a:lnTo>
                  <a:lnTo>
                    <a:pt x="1186" y="410"/>
                  </a:lnTo>
                  <a:lnTo>
                    <a:pt x="1188" y="400"/>
                  </a:lnTo>
                  <a:lnTo>
                    <a:pt x="1186" y="390"/>
                  </a:lnTo>
                  <a:lnTo>
                    <a:pt x="1182" y="380"/>
                  </a:lnTo>
                  <a:lnTo>
                    <a:pt x="1060" y="222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z="15240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4" name="Freeform 20"/>
            <p:cNvSpPr>
              <a:spLocks/>
            </p:cNvSpPr>
            <p:nvPr/>
          </p:nvSpPr>
          <p:spPr bwMode="auto">
            <a:xfrm>
              <a:off x="4239128" y="1592263"/>
              <a:ext cx="1822450" cy="1270000"/>
            </a:xfrm>
            <a:custGeom>
              <a:avLst/>
              <a:gdLst/>
              <a:ahLst/>
              <a:cxnLst>
                <a:cxn ang="0">
                  <a:pos x="1022" y="222"/>
                </a:cxn>
                <a:cxn ang="0">
                  <a:pos x="1022" y="222"/>
                </a:cxn>
                <a:cxn ang="0">
                  <a:pos x="992" y="184"/>
                </a:cxn>
                <a:cxn ang="0">
                  <a:pos x="868" y="18"/>
                </a:cxn>
                <a:cxn ang="0">
                  <a:pos x="868" y="18"/>
                </a:cxn>
                <a:cxn ang="0">
                  <a:pos x="860" y="12"/>
                </a:cxn>
                <a:cxn ang="0">
                  <a:pos x="850" y="4"/>
                </a:cxn>
                <a:cxn ang="0">
                  <a:pos x="840" y="0"/>
                </a:cxn>
                <a:cxn ang="0">
                  <a:pos x="830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4" y="18"/>
                </a:cxn>
                <a:cxn ang="0">
                  <a:pos x="128" y="184"/>
                </a:cxn>
                <a:cxn ang="0">
                  <a:pos x="128" y="184"/>
                </a:cxn>
                <a:cxn ang="0">
                  <a:pos x="158" y="222"/>
                </a:cxn>
                <a:cxn ang="0">
                  <a:pos x="278" y="380"/>
                </a:cxn>
                <a:cxn ang="0">
                  <a:pos x="278" y="380"/>
                </a:cxn>
                <a:cxn ang="0">
                  <a:pos x="284" y="390"/>
                </a:cxn>
                <a:cxn ang="0">
                  <a:pos x="284" y="400"/>
                </a:cxn>
                <a:cxn ang="0">
                  <a:pos x="284" y="410"/>
                </a:cxn>
                <a:cxn ang="0">
                  <a:pos x="278" y="418"/>
                </a:cxn>
                <a:cxn ang="0">
                  <a:pos x="158" y="576"/>
                </a:cxn>
                <a:cxn ang="0">
                  <a:pos x="158" y="576"/>
                </a:cxn>
                <a:cxn ang="0">
                  <a:pos x="128" y="614"/>
                </a:cxn>
                <a:cxn ang="0">
                  <a:pos x="4" y="780"/>
                </a:cxn>
                <a:cxn ang="0">
                  <a:pos x="4" y="780"/>
                </a:cxn>
                <a:cxn ang="0">
                  <a:pos x="0" y="788"/>
                </a:cxn>
                <a:cxn ang="0">
                  <a:pos x="0" y="794"/>
                </a:cxn>
                <a:cxn ang="0">
                  <a:pos x="4" y="798"/>
                </a:cxn>
                <a:cxn ang="0">
                  <a:pos x="12" y="800"/>
                </a:cxn>
                <a:cxn ang="0">
                  <a:pos x="830" y="800"/>
                </a:cxn>
                <a:cxn ang="0">
                  <a:pos x="830" y="800"/>
                </a:cxn>
                <a:cxn ang="0">
                  <a:pos x="840" y="798"/>
                </a:cxn>
                <a:cxn ang="0">
                  <a:pos x="850" y="794"/>
                </a:cxn>
                <a:cxn ang="0">
                  <a:pos x="860" y="788"/>
                </a:cxn>
                <a:cxn ang="0">
                  <a:pos x="868" y="780"/>
                </a:cxn>
                <a:cxn ang="0">
                  <a:pos x="992" y="614"/>
                </a:cxn>
                <a:cxn ang="0">
                  <a:pos x="992" y="614"/>
                </a:cxn>
                <a:cxn ang="0">
                  <a:pos x="1022" y="576"/>
                </a:cxn>
                <a:cxn ang="0">
                  <a:pos x="1142" y="418"/>
                </a:cxn>
                <a:cxn ang="0">
                  <a:pos x="1142" y="418"/>
                </a:cxn>
                <a:cxn ang="0">
                  <a:pos x="1148" y="410"/>
                </a:cxn>
                <a:cxn ang="0">
                  <a:pos x="1148" y="400"/>
                </a:cxn>
                <a:cxn ang="0">
                  <a:pos x="1148" y="390"/>
                </a:cxn>
                <a:cxn ang="0">
                  <a:pos x="1142" y="380"/>
                </a:cxn>
                <a:cxn ang="0">
                  <a:pos x="1022" y="222"/>
                </a:cxn>
              </a:cxnLst>
              <a:rect l="0" t="0" r="r" b="b"/>
              <a:pathLst>
                <a:path w="1148" h="800">
                  <a:moveTo>
                    <a:pt x="1022" y="222"/>
                  </a:moveTo>
                  <a:lnTo>
                    <a:pt x="1022" y="222"/>
                  </a:lnTo>
                  <a:lnTo>
                    <a:pt x="992" y="184"/>
                  </a:lnTo>
                  <a:lnTo>
                    <a:pt x="868" y="18"/>
                  </a:lnTo>
                  <a:lnTo>
                    <a:pt x="868" y="18"/>
                  </a:lnTo>
                  <a:lnTo>
                    <a:pt x="860" y="12"/>
                  </a:lnTo>
                  <a:lnTo>
                    <a:pt x="850" y="4"/>
                  </a:lnTo>
                  <a:lnTo>
                    <a:pt x="840" y="0"/>
                  </a:lnTo>
                  <a:lnTo>
                    <a:pt x="830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4" y="0"/>
                  </a:lnTo>
                  <a:lnTo>
                    <a:pt x="0" y="4"/>
                  </a:lnTo>
                  <a:lnTo>
                    <a:pt x="0" y="12"/>
                  </a:lnTo>
                  <a:lnTo>
                    <a:pt x="4" y="18"/>
                  </a:lnTo>
                  <a:lnTo>
                    <a:pt x="128" y="184"/>
                  </a:lnTo>
                  <a:lnTo>
                    <a:pt x="128" y="184"/>
                  </a:lnTo>
                  <a:lnTo>
                    <a:pt x="158" y="222"/>
                  </a:lnTo>
                  <a:lnTo>
                    <a:pt x="278" y="380"/>
                  </a:lnTo>
                  <a:lnTo>
                    <a:pt x="278" y="380"/>
                  </a:lnTo>
                  <a:lnTo>
                    <a:pt x="284" y="390"/>
                  </a:lnTo>
                  <a:lnTo>
                    <a:pt x="284" y="400"/>
                  </a:lnTo>
                  <a:lnTo>
                    <a:pt x="284" y="410"/>
                  </a:lnTo>
                  <a:lnTo>
                    <a:pt x="278" y="418"/>
                  </a:lnTo>
                  <a:lnTo>
                    <a:pt x="158" y="576"/>
                  </a:lnTo>
                  <a:lnTo>
                    <a:pt x="158" y="576"/>
                  </a:lnTo>
                  <a:lnTo>
                    <a:pt x="128" y="614"/>
                  </a:lnTo>
                  <a:lnTo>
                    <a:pt x="4" y="780"/>
                  </a:lnTo>
                  <a:lnTo>
                    <a:pt x="4" y="780"/>
                  </a:lnTo>
                  <a:lnTo>
                    <a:pt x="0" y="788"/>
                  </a:lnTo>
                  <a:lnTo>
                    <a:pt x="0" y="794"/>
                  </a:lnTo>
                  <a:lnTo>
                    <a:pt x="4" y="798"/>
                  </a:lnTo>
                  <a:lnTo>
                    <a:pt x="12" y="800"/>
                  </a:lnTo>
                  <a:lnTo>
                    <a:pt x="830" y="800"/>
                  </a:lnTo>
                  <a:lnTo>
                    <a:pt x="830" y="800"/>
                  </a:lnTo>
                  <a:lnTo>
                    <a:pt x="840" y="798"/>
                  </a:lnTo>
                  <a:lnTo>
                    <a:pt x="850" y="794"/>
                  </a:lnTo>
                  <a:lnTo>
                    <a:pt x="860" y="788"/>
                  </a:lnTo>
                  <a:lnTo>
                    <a:pt x="868" y="780"/>
                  </a:lnTo>
                  <a:lnTo>
                    <a:pt x="992" y="614"/>
                  </a:lnTo>
                  <a:lnTo>
                    <a:pt x="992" y="614"/>
                  </a:lnTo>
                  <a:lnTo>
                    <a:pt x="1022" y="576"/>
                  </a:lnTo>
                  <a:lnTo>
                    <a:pt x="1142" y="418"/>
                  </a:lnTo>
                  <a:lnTo>
                    <a:pt x="1142" y="418"/>
                  </a:lnTo>
                  <a:lnTo>
                    <a:pt x="1148" y="410"/>
                  </a:lnTo>
                  <a:lnTo>
                    <a:pt x="1148" y="400"/>
                  </a:lnTo>
                  <a:lnTo>
                    <a:pt x="1148" y="390"/>
                  </a:lnTo>
                  <a:lnTo>
                    <a:pt x="1142" y="380"/>
                  </a:lnTo>
                  <a:lnTo>
                    <a:pt x="1022" y="22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z="7620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21"/>
            <p:cNvSpPr>
              <a:spLocks/>
            </p:cNvSpPr>
            <p:nvPr/>
          </p:nvSpPr>
          <p:spPr bwMode="auto">
            <a:xfrm>
              <a:off x="5532194" y="1592263"/>
              <a:ext cx="1825625" cy="1270000"/>
            </a:xfrm>
            <a:custGeom>
              <a:avLst/>
              <a:gdLst/>
              <a:ahLst/>
              <a:cxnLst>
                <a:cxn ang="0">
                  <a:pos x="1022" y="222"/>
                </a:cxn>
                <a:cxn ang="0">
                  <a:pos x="1022" y="222"/>
                </a:cxn>
                <a:cxn ang="0">
                  <a:pos x="994" y="184"/>
                </a:cxn>
                <a:cxn ang="0">
                  <a:pos x="868" y="18"/>
                </a:cxn>
                <a:cxn ang="0">
                  <a:pos x="868" y="18"/>
                </a:cxn>
                <a:cxn ang="0">
                  <a:pos x="860" y="12"/>
                </a:cxn>
                <a:cxn ang="0">
                  <a:pos x="850" y="4"/>
                </a:cxn>
                <a:cxn ang="0">
                  <a:pos x="840" y="0"/>
                </a:cxn>
                <a:cxn ang="0">
                  <a:pos x="83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0" y="12"/>
                </a:cxn>
                <a:cxn ang="0">
                  <a:pos x="4" y="18"/>
                </a:cxn>
                <a:cxn ang="0">
                  <a:pos x="130" y="184"/>
                </a:cxn>
                <a:cxn ang="0">
                  <a:pos x="130" y="184"/>
                </a:cxn>
                <a:cxn ang="0">
                  <a:pos x="158" y="222"/>
                </a:cxn>
                <a:cxn ang="0">
                  <a:pos x="280" y="380"/>
                </a:cxn>
                <a:cxn ang="0">
                  <a:pos x="280" y="380"/>
                </a:cxn>
                <a:cxn ang="0">
                  <a:pos x="284" y="390"/>
                </a:cxn>
                <a:cxn ang="0">
                  <a:pos x="286" y="400"/>
                </a:cxn>
                <a:cxn ang="0">
                  <a:pos x="284" y="410"/>
                </a:cxn>
                <a:cxn ang="0">
                  <a:pos x="280" y="418"/>
                </a:cxn>
                <a:cxn ang="0">
                  <a:pos x="158" y="576"/>
                </a:cxn>
                <a:cxn ang="0">
                  <a:pos x="158" y="576"/>
                </a:cxn>
                <a:cxn ang="0">
                  <a:pos x="130" y="614"/>
                </a:cxn>
                <a:cxn ang="0">
                  <a:pos x="4" y="780"/>
                </a:cxn>
                <a:cxn ang="0">
                  <a:pos x="4" y="780"/>
                </a:cxn>
                <a:cxn ang="0">
                  <a:pos x="0" y="788"/>
                </a:cxn>
                <a:cxn ang="0">
                  <a:pos x="0" y="794"/>
                </a:cxn>
                <a:cxn ang="0">
                  <a:pos x="6" y="798"/>
                </a:cxn>
                <a:cxn ang="0">
                  <a:pos x="14" y="800"/>
                </a:cxn>
                <a:cxn ang="0">
                  <a:pos x="830" y="800"/>
                </a:cxn>
                <a:cxn ang="0">
                  <a:pos x="830" y="800"/>
                </a:cxn>
                <a:cxn ang="0">
                  <a:pos x="840" y="798"/>
                </a:cxn>
                <a:cxn ang="0">
                  <a:pos x="850" y="794"/>
                </a:cxn>
                <a:cxn ang="0">
                  <a:pos x="860" y="788"/>
                </a:cxn>
                <a:cxn ang="0">
                  <a:pos x="868" y="780"/>
                </a:cxn>
                <a:cxn ang="0">
                  <a:pos x="994" y="614"/>
                </a:cxn>
                <a:cxn ang="0">
                  <a:pos x="994" y="614"/>
                </a:cxn>
                <a:cxn ang="0">
                  <a:pos x="1022" y="576"/>
                </a:cxn>
                <a:cxn ang="0">
                  <a:pos x="1144" y="418"/>
                </a:cxn>
                <a:cxn ang="0">
                  <a:pos x="1144" y="418"/>
                </a:cxn>
                <a:cxn ang="0">
                  <a:pos x="1148" y="410"/>
                </a:cxn>
                <a:cxn ang="0">
                  <a:pos x="1150" y="400"/>
                </a:cxn>
                <a:cxn ang="0">
                  <a:pos x="1148" y="390"/>
                </a:cxn>
                <a:cxn ang="0">
                  <a:pos x="1144" y="380"/>
                </a:cxn>
                <a:cxn ang="0">
                  <a:pos x="1022" y="222"/>
                </a:cxn>
              </a:cxnLst>
              <a:rect l="0" t="0" r="r" b="b"/>
              <a:pathLst>
                <a:path w="1150" h="800">
                  <a:moveTo>
                    <a:pt x="1022" y="222"/>
                  </a:moveTo>
                  <a:lnTo>
                    <a:pt x="1022" y="222"/>
                  </a:lnTo>
                  <a:lnTo>
                    <a:pt x="994" y="184"/>
                  </a:lnTo>
                  <a:lnTo>
                    <a:pt x="868" y="18"/>
                  </a:lnTo>
                  <a:lnTo>
                    <a:pt x="868" y="18"/>
                  </a:lnTo>
                  <a:lnTo>
                    <a:pt x="860" y="12"/>
                  </a:lnTo>
                  <a:lnTo>
                    <a:pt x="850" y="4"/>
                  </a:lnTo>
                  <a:lnTo>
                    <a:pt x="840" y="0"/>
                  </a:lnTo>
                  <a:lnTo>
                    <a:pt x="83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0" y="12"/>
                  </a:lnTo>
                  <a:lnTo>
                    <a:pt x="4" y="18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58" y="222"/>
                  </a:lnTo>
                  <a:lnTo>
                    <a:pt x="280" y="380"/>
                  </a:lnTo>
                  <a:lnTo>
                    <a:pt x="280" y="380"/>
                  </a:lnTo>
                  <a:lnTo>
                    <a:pt x="284" y="390"/>
                  </a:lnTo>
                  <a:lnTo>
                    <a:pt x="286" y="400"/>
                  </a:lnTo>
                  <a:lnTo>
                    <a:pt x="284" y="410"/>
                  </a:lnTo>
                  <a:lnTo>
                    <a:pt x="280" y="418"/>
                  </a:lnTo>
                  <a:lnTo>
                    <a:pt x="158" y="576"/>
                  </a:lnTo>
                  <a:lnTo>
                    <a:pt x="158" y="576"/>
                  </a:lnTo>
                  <a:lnTo>
                    <a:pt x="130" y="614"/>
                  </a:lnTo>
                  <a:lnTo>
                    <a:pt x="4" y="780"/>
                  </a:lnTo>
                  <a:lnTo>
                    <a:pt x="4" y="780"/>
                  </a:lnTo>
                  <a:lnTo>
                    <a:pt x="0" y="788"/>
                  </a:lnTo>
                  <a:lnTo>
                    <a:pt x="0" y="794"/>
                  </a:lnTo>
                  <a:lnTo>
                    <a:pt x="6" y="798"/>
                  </a:lnTo>
                  <a:lnTo>
                    <a:pt x="14" y="800"/>
                  </a:lnTo>
                  <a:lnTo>
                    <a:pt x="830" y="800"/>
                  </a:lnTo>
                  <a:lnTo>
                    <a:pt x="830" y="800"/>
                  </a:lnTo>
                  <a:lnTo>
                    <a:pt x="840" y="798"/>
                  </a:lnTo>
                  <a:lnTo>
                    <a:pt x="850" y="794"/>
                  </a:lnTo>
                  <a:lnTo>
                    <a:pt x="860" y="788"/>
                  </a:lnTo>
                  <a:lnTo>
                    <a:pt x="868" y="780"/>
                  </a:lnTo>
                  <a:lnTo>
                    <a:pt x="994" y="614"/>
                  </a:lnTo>
                  <a:lnTo>
                    <a:pt x="994" y="614"/>
                  </a:lnTo>
                  <a:lnTo>
                    <a:pt x="1022" y="576"/>
                  </a:lnTo>
                  <a:lnTo>
                    <a:pt x="1144" y="418"/>
                  </a:lnTo>
                  <a:lnTo>
                    <a:pt x="1144" y="418"/>
                  </a:lnTo>
                  <a:lnTo>
                    <a:pt x="1148" y="410"/>
                  </a:lnTo>
                  <a:lnTo>
                    <a:pt x="1150" y="400"/>
                  </a:lnTo>
                  <a:lnTo>
                    <a:pt x="1148" y="390"/>
                  </a:lnTo>
                  <a:lnTo>
                    <a:pt x="1144" y="380"/>
                  </a:lnTo>
                  <a:lnTo>
                    <a:pt x="1022" y="22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z="3810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6" name="Freeform 22"/>
            <p:cNvSpPr>
              <a:spLocks/>
            </p:cNvSpPr>
            <p:nvPr/>
          </p:nvSpPr>
          <p:spPr bwMode="auto">
            <a:xfrm>
              <a:off x="6835775" y="1592263"/>
              <a:ext cx="1825625" cy="1270000"/>
            </a:xfrm>
            <a:custGeom>
              <a:avLst/>
              <a:gdLst/>
              <a:ahLst/>
              <a:cxnLst>
                <a:cxn ang="0">
                  <a:pos x="1022" y="222"/>
                </a:cxn>
                <a:cxn ang="0">
                  <a:pos x="1022" y="222"/>
                </a:cxn>
                <a:cxn ang="0">
                  <a:pos x="994" y="184"/>
                </a:cxn>
                <a:cxn ang="0">
                  <a:pos x="868" y="18"/>
                </a:cxn>
                <a:cxn ang="0">
                  <a:pos x="868" y="18"/>
                </a:cxn>
                <a:cxn ang="0">
                  <a:pos x="860" y="12"/>
                </a:cxn>
                <a:cxn ang="0">
                  <a:pos x="852" y="4"/>
                </a:cxn>
                <a:cxn ang="0">
                  <a:pos x="840" y="0"/>
                </a:cxn>
                <a:cxn ang="0">
                  <a:pos x="830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6" y="0"/>
                </a:cxn>
                <a:cxn ang="0">
                  <a:pos x="2" y="4"/>
                </a:cxn>
                <a:cxn ang="0">
                  <a:pos x="0" y="12"/>
                </a:cxn>
                <a:cxn ang="0">
                  <a:pos x="4" y="18"/>
                </a:cxn>
                <a:cxn ang="0">
                  <a:pos x="130" y="184"/>
                </a:cxn>
                <a:cxn ang="0">
                  <a:pos x="130" y="184"/>
                </a:cxn>
                <a:cxn ang="0">
                  <a:pos x="158" y="222"/>
                </a:cxn>
                <a:cxn ang="0">
                  <a:pos x="280" y="380"/>
                </a:cxn>
                <a:cxn ang="0">
                  <a:pos x="280" y="380"/>
                </a:cxn>
                <a:cxn ang="0">
                  <a:pos x="284" y="390"/>
                </a:cxn>
                <a:cxn ang="0">
                  <a:pos x="286" y="400"/>
                </a:cxn>
                <a:cxn ang="0">
                  <a:pos x="284" y="410"/>
                </a:cxn>
                <a:cxn ang="0">
                  <a:pos x="280" y="418"/>
                </a:cxn>
                <a:cxn ang="0">
                  <a:pos x="158" y="576"/>
                </a:cxn>
                <a:cxn ang="0">
                  <a:pos x="158" y="576"/>
                </a:cxn>
                <a:cxn ang="0">
                  <a:pos x="130" y="614"/>
                </a:cxn>
                <a:cxn ang="0">
                  <a:pos x="4" y="780"/>
                </a:cxn>
                <a:cxn ang="0">
                  <a:pos x="4" y="780"/>
                </a:cxn>
                <a:cxn ang="0">
                  <a:pos x="0" y="788"/>
                </a:cxn>
                <a:cxn ang="0">
                  <a:pos x="2" y="794"/>
                </a:cxn>
                <a:cxn ang="0">
                  <a:pos x="6" y="798"/>
                </a:cxn>
                <a:cxn ang="0">
                  <a:pos x="14" y="800"/>
                </a:cxn>
                <a:cxn ang="0">
                  <a:pos x="830" y="800"/>
                </a:cxn>
                <a:cxn ang="0">
                  <a:pos x="830" y="800"/>
                </a:cxn>
                <a:cxn ang="0">
                  <a:pos x="840" y="798"/>
                </a:cxn>
                <a:cxn ang="0">
                  <a:pos x="852" y="794"/>
                </a:cxn>
                <a:cxn ang="0">
                  <a:pos x="860" y="788"/>
                </a:cxn>
                <a:cxn ang="0">
                  <a:pos x="868" y="780"/>
                </a:cxn>
                <a:cxn ang="0">
                  <a:pos x="994" y="614"/>
                </a:cxn>
                <a:cxn ang="0">
                  <a:pos x="994" y="614"/>
                </a:cxn>
                <a:cxn ang="0">
                  <a:pos x="1022" y="576"/>
                </a:cxn>
                <a:cxn ang="0">
                  <a:pos x="1144" y="418"/>
                </a:cxn>
                <a:cxn ang="0">
                  <a:pos x="1144" y="418"/>
                </a:cxn>
                <a:cxn ang="0">
                  <a:pos x="1148" y="410"/>
                </a:cxn>
                <a:cxn ang="0">
                  <a:pos x="1150" y="400"/>
                </a:cxn>
                <a:cxn ang="0">
                  <a:pos x="1148" y="390"/>
                </a:cxn>
                <a:cxn ang="0">
                  <a:pos x="1144" y="380"/>
                </a:cxn>
                <a:cxn ang="0">
                  <a:pos x="1022" y="222"/>
                </a:cxn>
              </a:cxnLst>
              <a:rect l="0" t="0" r="r" b="b"/>
              <a:pathLst>
                <a:path w="1150" h="800">
                  <a:moveTo>
                    <a:pt x="1022" y="222"/>
                  </a:moveTo>
                  <a:lnTo>
                    <a:pt x="1022" y="222"/>
                  </a:lnTo>
                  <a:lnTo>
                    <a:pt x="994" y="184"/>
                  </a:lnTo>
                  <a:lnTo>
                    <a:pt x="868" y="18"/>
                  </a:lnTo>
                  <a:lnTo>
                    <a:pt x="868" y="18"/>
                  </a:lnTo>
                  <a:lnTo>
                    <a:pt x="860" y="12"/>
                  </a:lnTo>
                  <a:lnTo>
                    <a:pt x="852" y="4"/>
                  </a:lnTo>
                  <a:lnTo>
                    <a:pt x="840" y="0"/>
                  </a:lnTo>
                  <a:lnTo>
                    <a:pt x="830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6" y="0"/>
                  </a:lnTo>
                  <a:lnTo>
                    <a:pt x="2" y="4"/>
                  </a:lnTo>
                  <a:lnTo>
                    <a:pt x="0" y="12"/>
                  </a:lnTo>
                  <a:lnTo>
                    <a:pt x="4" y="18"/>
                  </a:lnTo>
                  <a:lnTo>
                    <a:pt x="130" y="184"/>
                  </a:lnTo>
                  <a:lnTo>
                    <a:pt x="130" y="184"/>
                  </a:lnTo>
                  <a:lnTo>
                    <a:pt x="158" y="222"/>
                  </a:lnTo>
                  <a:lnTo>
                    <a:pt x="280" y="380"/>
                  </a:lnTo>
                  <a:lnTo>
                    <a:pt x="280" y="380"/>
                  </a:lnTo>
                  <a:lnTo>
                    <a:pt x="284" y="390"/>
                  </a:lnTo>
                  <a:lnTo>
                    <a:pt x="286" y="400"/>
                  </a:lnTo>
                  <a:lnTo>
                    <a:pt x="284" y="410"/>
                  </a:lnTo>
                  <a:lnTo>
                    <a:pt x="280" y="418"/>
                  </a:lnTo>
                  <a:lnTo>
                    <a:pt x="158" y="576"/>
                  </a:lnTo>
                  <a:lnTo>
                    <a:pt x="158" y="576"/>
                  </a:lnTo>
                  <a:lnTo>
                    <a:pt x="130" y="614"/>
                  </a:lnTo>
                  <a:lnTo>
                    <a:pt x="4" y="780"/>
                  </a:lnTo>
                  <a:lnTo>
                    <a:pt x="4" y="780"/>
                  </a:lnTo>
                  <a:lnTo>
                    <a:pt x="0" y="788"/>
                  </a:lnTo>
                  <a:lnTo>
                    <a:pt x="2" y="794"/>
                  </a:lnTo>
                  <a:lnTo>
                    <a:pt x="6" y="798"/>
                  </a:lnTo>
                  <a:lnTo>
                    <a:pt x="14" y="800"/>
                  </a:lnTo>
                  <a:lnTo>
                    <a:pt x="830" y="800"/>
                  </a:lnTo>
                  <a:lnTo>
                    <a:pt x="830" y="800"/>
                  </a:lnTo>
                  <a:lnTo>
                    <a:pt x="840" y="798"/>
                  </a:lnTo>
                  <a:lnTo>
                    <a:pt x="852" y="794"/>
                  </a:lnTo>
                  <a:lnTo>
                    <a:pt x="860" y="788"/>
                  </a:lnTo>
                  <a:lnTo>
                    <a:pt x="868" y="780"/>
                  </a:lnTo>
                  <a:lnTo>
                    <a:pt x="994" y="614"/>
                  </a:lnTo>
                  <a:lnTo>
                    <a:pt x="994" y="614"/>
                  </a:lnTo>
                  <a:lnTo>
                    <a:pt x="1022" y="576"/>
                  </a:lnTo>
                  <a:lnTo>
                    <a:pt x="1144" y="418"/>
                  </a:lnTo>
                  <a:lnTo>
                    <a:pt x="1144" y="418"/>
                  </a:lnTo>
                  <a:lnTo>
                    <a:pt x="1148" y="410"/>
                  </a:lnTo>
                  <a:lnTo>
                    <a:pt x="1150" y="400"/>
                  </a:lnTo>
                  <a:lnTo>
                    <a:pt x="1148" y="390"/>
                  </a:lnTo>
                  <a:lnTo>
                    <a:pt x="1144" y="380"/>
                  </a:lnTo>
                  <a:lnTo>
                    <a:pt x="1022" y="22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12700" cap="flat" cmpd="sng">
              <a:noFill/>
              <a:prstDash val="solid"/>
              <a:round/>
              <a:headEnd type="none" w="med" len="med"/>
              <a:tailEnd type="none" w="med" len="med"/>
            </a:ln>
            <a:effectLst/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/>
            <a:lstStyle/>
            <a:p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Steps Diagram</a:t>
            </a:r>
          </a:p>
        </p:txBody>
      </p:sp>
      <p:grpSp>
        <p:nvGrpSpPr>
          <p:cNvPr id="4" name="Gruppe 72"/>
          <p:cNvGrpSpPr>
            <a:grpSpLocks/>
          </p:cNvGrpSpPr>
          <p:nvPr/>
        </p:nvGrpSpPr>
        <p:grpSpPr bwMode="auto">
          <a:xfrm>
            <a:off x="8434276" y="4575090"/>
            <a:ext cx="822960" cy="822960"/>
            <a:chOff x="6736239" y="307975"/>
            <a:chExt cx="1336199" cy="1454438"/>
          </a:xfrm>
        </p:grpSpPr>
        <p:sp>
          <p:nvSpPr>
            <p:cNvPr id="13" name="Ellipse 98"/>
            <p:cNvSpPr/>
            <p:nvPr/>
          </p:nvSpPr>
          <p:spPr bwMode="auto">
            <a:xfrm>
              <a:off x="6786578" y="1500174"/>
              <a:ext cx="1198946" cy="262239"/>
            </a:xfrm>
            <a:prstGeom prst="ellipse">
              <a:avLst/>
            </a:prstGeom>
            <a:gradFill flip="none" rotWithShape="1">
              <a:gsLst>
                <a:gs pos="100000">
                  <a:srgbClr val="738EA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5" name="Gruppe 69"/>
            <p:cNvGrpSpPr>
              <a:grpSpLocks/>
            </p:cNvGrpSpPr>
            <p:nvPr/>
          </p:nvGrpSpPr>
          <p:grpSpPr bwMode="auto">
            <a:xfrm>
              <a:off x="6736239" y="307975"/>
              <a:ext cx="1336199" cy="1335088"/>
              <a:chOff x="6990733" y="4742888"/>
              <a:chExt cx="1335699" cy="1335810"/>
            </a:xfrm>
          </p:grpSpPr>
          <p:sp>
            <p:nvSpPr>
              <p:cNvPr id="14" name="Ellipse 99"/>
              <p:cNvSpPr/>
              <p:nvPr/>
            </p:nvSpPr>
            <p:spPr bwMode="auto">
              <a:xfrm>
                <a:off x="6990733" y="4742888"/>
                <a:ext cx="1335699" cy="1335810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15" name="Ellipse 100"/>
              <p:cNvSpPr>
                <a:spLocks noChangeArrowheads="1"/>
              </p:cNvSpPr>
              <p:nvPr/>
            </p:nvSpPr>
            <p:spPr bwMode="auto">
              <a:xfrm>
                <a:off x="7169968" y="4786328"/>
                <a:ext cx="982937" cy="7213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23" name="TextBox 22"/>
          <p:cNvSpPr txBox="1"/>
          <p:nvPr/>
        </p:nvSpPr>
        <p:spPr>
          <a:xfrm>
            <a:off x="9532911" y="3761111"/>
            <a:ext cx="2496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About Step 1</a:t>
            </a:r>
          </a:p>
          <a:p>
            <a:r>
              <a:rPr lang="en-US" sz="2400" dirty="0">
                <a:solidFill>
                  <a:prstClr val="black"/>
                </a:solidFill>
              </a:rPr>
              <a:t>You can replace this sample text</a:t>
            </a:r>
          </a:p>
        </p:txBody>
      </p:sp>
      <p:grpSp>
        <p:nvGrpSpPr>
          <p:cNvPr id="37" name="Gruppe 72">
            <a:extLst>
              <a:ext uri="{FF2B5EF4-FFF2-40B4-BE49-F238E27FC236}">
                <a16:creationId xmlns:a16="http://schemas.microsoft.com/office/drawing/2014/main" id="{AE142133-1331-44BB-9A57-447952933CF4}"/>
              </a:ext>
            </a:extLst>
          </p:cNvPr>
          <p:cNvGrpSpPr>
            <a:grpSpLocks/>
          </p:cNvGrpSpPr>
          <p:nvPr/>
        </p:nvGrpSpPr>
        <p:grpSpPr bwMode="auto">
          <a:xfrm>
            <a:off x="6975468" y="4138480"/>
            <a:ext cx="822960" cy="822960"/>
            <a:chOff x="6736239" y="307975"/>
            <a:chExt cx="1336199" cy="1454438"/>
          </a:xfrm>
        </p:grpSpPr>
        <p:sp>
          <p:nvSpPr>
            <p:cNvPr id="38" name="Ellipse 98">
              <a:extLst>
                <a:ext uri="{FF2B5EF4-FFF2-40B4-BE49-F238E27FC236}">
                  <a16:creationId xmlns:a16="http://schemas.microsoft.com/office/drawing/2014/main" id="{F127E76E-1E02-4636-842F-B6B269D73510}"/>
                </a:ext>
              </a:extLst>
            </p:cNvPr>
            <p:cNvSpPr/>
            <p:nvPr/>
          </p:nvSpPr>
          <p:spPr bwMode="auto">
            <a:xfrm>
              <a:off x="6786578" y="1500174"/>
              <a:ext cx="1198946" cy="262239"/>
            </a:xfrm>
            <a:prstGeom prst="ellipse">
              <a:avLst/>
            </a:prstGeom>
            <a:gradFill flip="none" rotWithShape="1">
              <a:gsLst>
                <a:gs pos="100000">
                  <a:srgbClr val="738EA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39" name="Gruppe 69">
              <a:extLst>
                <a:ext uri="{FF2B5EF4-FFF2-40B4-BE49-F238E27FC236}">
                  <a16:creationId xmlns:a16="http://schemas.microsoft.com/office/drawing/2014/main" id="{D20790D4-4D10-4EBD-9964-0D18E7AC32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6239" y="307975"/>
              <a:ext cx="1336199" cy="1335088"/>
              <a:chOff x="6990733" y="4742888"/>
              <a:chExt cx="1335699" cy="1335810"/>
            </a:xfrm>
          </p:grpSpPr>
          <p:sp>
            <p:nvSpPr>
              <p:cNvPr id="40" name="Ellipse 99">
                <a:extLst>
                  <a:ext uri="{FF2B5EF4-FFF2-40B4-BE49-F238E27FC236}">
                    <a16:creationId xmlns:a16="http://schemas.microsoft.com/office/drawing/2014/main" id="{580E281C-F8F5-4073-9D56-863F3B02CE52}"/>
                  </a:ext>
                </a:extLst>
              </p:cNvPr>
              <p:cNvSpPr/>
              <p:nvPr/>
            </p:nvSpPr>
            <p:spPr bwMode="auto">
              <a:xfrm>
                <a:off x="6990733" y="4742888"/>
                <a:ext cx="1335699" cy="1335810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41" name="Ellipse 100">
                <a:extLst>
                  <a:ext uri="{FF2B5EF4-FFF2-40B4-BE49-F238E27FC236}">
                    <a16:creationId xmlns:a16="http://schemas.microsoft.com/office/drawing/2014/main" id="{91EEB00C-221D-4007-900E-E0DF07B83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9968" y="4786328"/>
                <a:ext cx="982937" cy="7213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847069F-2F8A-49DF-BD61-736E5BA79FEC}"/>
              </a:ext>
            </a:extLst>
          </p:cNvPr>
          <p:cNvSpPr txBox="1"/>
          <p:nvPr/>
        </p:nvSpPr>
        <p:spPr>
          <a:xfrm>
            <a:off x="7760388" y="2665097"/>
            <a:ext cx="2496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About Step 2</a:t>
            </a:r>
          </a:p>
          <a:p>
            <a:r>
              <a:rPr lang="en-US" sz="2400" dirty="0">
                <a:solidFill>
                  <a:prstClr val="black"/>
                </a:solidFill>
              </a:rPr>
              <a:t>You can replace this sample text</a:t>
            </a:r>
          </a:p>
        </p:txBody>
      </p:sp>
      <p:grpSp>
        <p:nvGrpSpPr>
          <p:cNvPr id="43" name="Gruppe 72">
            <a:extLst>
              <a:ext uri="{FF2B5EF4-FFF2-40B4-BE49-F238E27FC236}">
                <a16:creationId xmlns:a16="http://schemas.microsoft.com/office/drawing/2014/main" id="{C5178DE3-B546-4E6C-8575-B1CF56291B4E}"/>
              </a:ext>
            </a:extLst>
          </p:cNvPr>
          <p:cNvGrpSpPr>
            <a:grpSpLocks/>
          </p:cNvGrpSpPr>
          <p:nvPr/>
        </p:nvGrpSpPr>
        <p:grpSpPr bwMode="auto">
          <a:xfrm>
            <a:off x="5493424" y="3701871"/>
            <a:ext cx="822960" cy="822960"/>
            <a:chOff x="6736239" y="307975"/>
            <a:chExt cx="1336199" cy="1454438"/>
          </a:xfrm>
        </p:grpSpPr>
        <p:sp>
          <p:nvSpPr>
            <p:cNvPr id="44" name="Ellipse 98">
              <a:extLst>
                <a:ext uri="{FF2B5EF4-FFF2-40B4-BE49-F238E27FC236}">
                  <a16:creationId xmlns:a16="http://schemas.microsoft.com/office/drawing/2014/main" id="{D54A335B-E698-457B-AA52-12C271F2DC3E}"/>
                </a:ext>
              </a:extLst>
            </p:cNvPr>
            <p:cNvSpPr/>
            <p:nvPr/>
          </p:nvSpPr>
          <p:spPr bwMode="auto">
            <a:xfrm>
              <a:off x="6786578" y="1500174"/>
              <a:ext cx="1198946" cy="262239"/>
            </a:xfrm>
            <a:prstGeom prst="ellipse">
              <a:avLst/>
            </a:prstGeom>
            <a:gradFill flip="none" rotWithShape="1">
              <a:gsLst>
                <a:gs pos="100000">
                  <a:srgbClr val="738EA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45" name="Gruppe 69">
              <a:extLst>
                <a:ext uri="{FF2B5EF4-FFF2-40B4-BE49-F238E27FC236}">
                  <a16:creationId xmlns:a16="http://schemas.microsoft.com/office/drawing/2014/main" id="{B2E60018-170A-4BCE-9B08-CB423FF9A9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6239" y="307975"/>
              <a:ext cx="1336199" cy="1335088"/>
              <a:chOff x="6990733" y="4742888"/>
              <a:chExt cx="1335699" cy="1335810"/>
            </a:xfrm>
          </p:grpSpPr>
          <p:sp>
            <p:nvSpPr>
              <p:cNvPr id="46" name="Ellipse 99">
                <a:extLst>
                  <a:ext uri="{FF2B5EF4-FFF2-40B4-BE49-F238E27FC236}">
                    <a16:creationId xmlns:a16="http://schemas.microsoft.com/office/drawing/2014/main" id="{80439C45-9BC6-4187-A616-AEA2EB59443B}"/>
                  </a:ext>
                </a:extLst>
              </p:cNvPr>
              <p:cNvSpPr/>
              <p:nvPr/>
            </p:nvSpPr>
            <p:spPr bwMode="auto">
              <a:xfrm>
                <a:off x="6990733" y="4742888"/>
                <a:ext cx="1335699" cy="1335810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47" name="Ellipse 100">
                <a:extLst>
                  <a:ext uri="{FF2B5EF4-FFF2-40B4-BE49-F238E27FC236}">
                    <a16:creationId xmlns:a16="http://schemas.microsoft.com/office/drawing/2014/main" id="{5E9E66EE-A702-4520-9390-83156091F3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9968" y="4786328"/>
                <a:ext cx="982937" cy="7213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D4E1485-EF3E-456B-9DF3-1DF7B069652C}"/>
              </a:ext>
            </a:extLst>
          </p:cNvPr>
          <p:cNvSpPr txBox="1"/>
          <p:nvPr/>
        </p:nvSpPr>
        <p:spPr>
          <a:xfrm>
            <a:off x="5500440" y="2164184"/>
            <a:ext cx="2496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About Step 3</a:t>
            </a:r>
          </a:p>
          <a:p>
            <a:r>
              <a:rPr lang="en-US" sz="2400" dirty="0">
                <a:solidFill>
                  <a:prstClr val="black"/>
                </a:solidFill>
              </a:rPr>
              <a:t>You can replace this sample text</a:t>
            </a:r>
          </a:p>
        </p:txBody>
      </p:sp>
      <p:grpSp>
        <p:nvGrpSpPr>
          <p:cNvPr id="49" name="Gruppe 72">
            <a:extLst>
              <a:ext uri="{FF2B5EF4-FFF2-40B4-BE49-F238E27FC236}">
                <a16:creationId xmlns:a16="http://schemas.microsoft.com/office/drawing/2014/main" id="{D0290E7C-3CA0-4A95-BC2C-5F30154F74D7}"/>
              </a:ext>
            </a:extLst>
          </p:cNvPr>
          <p:cNvGrpSpPr>
            <a:grpSpLocks/>
          </p:cNvGrpSpPr>
          <p:nvPr/>
        </p:nvGrpSpPr>
        <p:grpSpPr bwMode="auto">
          <a:xfrm>
            <a:off x="4115949" y="3265262"/>
            <a:ext cx="822960" cy="822960"/>
            <a:chOff x="6736239" y="307975"/>
            <a:chExt cx="1336199" cy="1454438"/>
          </a:xfrm>
        </p:grpSpPr>
        <p:sp>
          <p:nvSpPr>
            <p:cNvPr id="50" name="Ellipse 98">
              <a:extLst>
                <a:ext uri="{FF2B5EF4-FFF2-40B4-BE49-F238E27FC236}">
                  <a16:creationId xmlns:a16="http://schemas.microsoft.com/office/drawing/2014/main" id="{64794771-738E-46F7-ABCA-0E8E3EEFE60D}"/>
                </a:ext>
              </a:extLst>
            </p:cNvPr>
            <p:cNvSpPr/>
            <p:nvPr/>
          </p:nvSpPr>
          <p:spPr bwMode="auto">
            <a:xfrm>
              <a:off x="6786578" y="1500174"/>
              <a:ext cx="1198946" cy="262239"/>
            </a:xfrm>
            <a:prstGeom prst="ellipse">
              <a:avLst/>
            </a:prstGeom>
            <a:gradFill flip="none" rotWithShape="1">
              <a:gsLst>
                <a:gs pos="100000">
                  <a:srgbClr val="738EA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51" name="Gruppe 69">
              <a:extLst>
                <a:ext uri="{FF2B5EF4-FFF2-40B4-BE49-F238E27FC236}">
                  <a16:creationId xmlns:a16="http://schemas.microsoft.com/office/drawing/2014/main" id="{2E9E136A-FB63-414A-96DA-A4B39A415C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6239" y="307975"/>
              <a:ext cx="1336199" cy="1335088"/>
              <a:chOff x="6990733" y="4742888"/>
              <a:chExt cx="1335699" cy="1335810"/>
            </a:xfrm>
          </p:grpSpPr>
          <p:sp>
            <p:nvSpPr>
              <p:cNvPr id="52" name="Ellipse 99">
                <a:extLst>
                  <a:ext uri="{FF2B5EF4-FFF2-40B4-BE49-F238E27FC236}">
                    <a16:creationId xmlns:a16="http://schemas.microsoft.com/office/drawing/2014/main" id="{71F23F12-9D18-4668-BF2E-3CC3D717DD71}"/>
                  </a:ext>
                </a:extLst>
              </p:cNvPr>
              <p:cNvSpPr/>
              <p:nvPr/>
            </p:nvSpPr>
            <p:spPr bwMode="auto">
              <a:xfrm>
                <a:off x="6990733" y="4742888"/>
                <a:ext cx="1335699" cy="1335810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53" name="Ellipse 100">
                <a:extLst>
                  <a:ext uri="{FF2B5EF4-FFF2-40B4-BE49-F238E27FC236}">
                    <a16:creationId xmlns:a16="http://schemas.microsoft.com/office/drawing/2014/main" id="{72A7EE5F-4654-4C4B-B920-EEE5FC330F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9968" y="4786328"/>
                <a:ext cx="982937" cy="7213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5D03AEB5-4F5C-4FE6-BFB2-E1457C1560A4}"/>
              </a:ext>
            </a:extLst>
          </p:cNvPr>
          <p:cNvSpPr txBox="1"/>
          <p:nvPr/>
        </p:nvSpPr>
        <p:spPr>
          <a:xfrm>
            <a:off x="3422399" y="1290966"/>
            <a:ext cx="2496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About Step 4</a:t>
            </a:r>
          </a:p>
          <a:p>
            <a:r>
              <a:rPr lang="en-US" sz="2400" dirty="0">
                <a:solidFill>
                  <a:prstClr val="black"/>
                </a:solidFill>
              </a:rPr>
              <a:t>You can replace this sample text</a:t>
            </a:r>
          </a:p>
        </p:txBody>
      </p:sp>
      <p:grpSp>
        <p:nvGrpSpPr>
          <p:cNvPr id="55" name="Gruppe 72">
            <a:extLst>
              <a:ext uri="{FF2B5EF4-FFF2-40B4-BE49-F238E27FC236}">
                <a16:creationId xmlns:a16="http://schemas.microsoft.com/office/drawing/2014/main" id="{8D298ACD-CBC9-40BA-A1EA-504B5068230E}"/>
              </a:ext>
            </a:extLst>
          </p:cNvPr>
          <p:cNvGrpSpPr>
            <a:grpSpLocks/>
          </p:cNvGrpSpPr>
          <p:nvPr/>
        </p:nvGrpSpPr>
        <p:grpSpPr bwMode="auto">
          <a:xfrm>
            <a:off x="2404948" y="2828653"/>
            <a:ext cx="822960" cy="822960"/>
            <a:chOff x="6736239" y="307975"/>
            <a:chExt cx="1336199" cy="1454438"/>
          </a:xfrm>
        </p:grpSpPr>
        <p:sp>
          <p:nvSpPr>
            <p:cNvPr id="56" name="Ellipse 98">
              <a:extLst>
                <a:ext uri="{FF2B5EF4-FFF2-40B4-BE49-F238E27FC236}">
                  <a16:creationId xmlns:a16="http://schemas.microsoft.com/office/drawing/2014/main" id="{2736B4FF-F056-429E-A728-77BBCB3C2963}"/>
                </a:ext>
              </a:extLst>
            </p:cNvPr>
            <p:cNvSpPr/>
            <p:nvPr/>
          </p:nvSpPr>
          <p:spPr bwMode="auto">
            <a:xfrm>
              <a:off x="6786578" y="1500174"/>
              <a:ext cx="1198946" cy="262239"/>
            </a:xfrm>
            <a:prstGeom prst="ellipse">
              <a:avLst/>
            </a:prstGeom>
            <a:gradFill flip="none" rotWithShape="1">
              <a:gsLst>
                <a:gs pos="100000">
                  <a:srgbClr val="738EA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57" name="Gruppe 69">
              <a:extLst>
                <a:ext uri="{FF2B5EF4-FFF2-40B4-BE49-F238E27FC236}">
                  <a16:creationId xmlns:a16="http://schemas.microsoft.com/office/drawing/2014/main" id="{DE94FADD-DCE2-4372-8D07-D21CA2DF46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36239" y="307975"/>
              <a:ext cx="1336199" cy="1335088"/>
              <a:chOff x="6990733" y="4742888"/>
              <a:chExt cx="1335699" cy="1335810"/>
            </a:xfrm>
          </p:grpSpPr>
          <p:sp>
            <p:nvSpPr>
              <p:cNvPr id="58" name="Ellipse 99">
                <a:extLst>
                  <a:ext uri="{FF2B5EF4-FFF2-40B4-BE49-F238E27FC236}">
                    <a16:creationId xmlns:a16="http://schemas.microsoft.com/office/drawing/2014/main" id="{AFBE8518-3467-467A-93A2-FCAB806EC2C6}"/>
                  </a:ext>
                </a:extLst>
              </p:cNvPr>
              <p:cNvSpPr/>
              <p:nvPr/>
            </p:nvSpPr>
            <p:spPr bwMode="auto">
              <a:xfrm>
                <a:off x="6990733" y="4742888"/>
                <a:ext cx="1335699" cy="1335810"/>
              </a:xfrm>
              <a:prstGeom prst="ellipse">
                <a:avLst/>
              </a:prstGeom>
              <a:gradFill flip="none" rotWithShape="1">
                <a:gsLst>
                  <a:gs pos="0">
                    <a:srgbClr val="74F4FF"/>
                  </a:gs>
                  <a:gs pos="100000">
                    <a:srgbClr val="208ECD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0081BE">
                    <a:lumMod val="75000"/>
                  </a:srgb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ea typeface="ＭＳ Ｐゴシック" pitchFamily="-111" charset="-128"/>
                </a:endParaRPr>
              </a:p>
            </p:txBody>
          </p:sp>
          <p:sp>
            <p:nvSpPr>
              <p:cNvPr id="59" name="Ellipse 100">
                <a:extLst>
                  <a:ext uri="{FF2B5EF4-FFF2-40B4-BE49-F238E27FC236}">
                    <a16:creationId xmlns:a16="http://schemas.microsoft.com/office/drawing/2014/main" id="{412F7206-98E7-4901-B0E7-C1B71DAE6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169968" y="4786328"/>
                <a:ext cx="982937" cy="7213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>
                  <a:solidFill>
                    <a:srgbClr val="FFFFFF"/>
                  </a:solidFill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B30943ED-08C3-4CE4-8FA8-E92A2F789B03}"/>
              </a:ext>
            </a:extLst>
          </p:cNvPr>
          <p:cNvSpPr txBox="1"/>
          <p:nvPr/>
        </p:nvSpPr>
        <p:spPr>
          <a:xfrm>
            <a:off x="1156883" y="1004526"/>
            <a:ext cx="2496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About Step 5</a:t>
            </a:r>
          </a:p>
          <a:p>
            <a:r>
              <a:rPr lang="en-US" sz="2400" dirty="0">
                <a:solidFill>
                  <a:prstClr val="black"/>
                </a:solidFill>
              </a:rPr>
              <a:t>You can replace this sample text</a:t>
            </a:r>
          </a:p>
        </p:txBody>
      </p:sp>
    </p:spTree>
    <p:extLst>
      <p:ext uri="{BB962C8B-B14F-4D97-AF65-F5344CB8AC3E}">
        <p14:creationId xmlns:p14="http://schemas.microsoft.com/office/powerpoint/2010/main" val="1931017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2" grpId="0"/>
      <p:bldP spid="48" grpId="0"/>
      <p:bldP spid="54" grpId="0"/>
      <p:bldP spid="6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23"/>
          <p:cNvGrpSpPr>
            <a:grpSpLocks/>
          </p:cNvGrpSpPr>
          <p:nvPr/>
        </p:nvGrpSpPr>
        <p:grpSpPr bwMode="auto">
          <a:xfrm>
            <a:off x="-4368" y="2999763"/>
            <a:ext cx="12196367" cy="1676400"/>
            <a:chOff x="0" y="2086"/>
            <a:chExt cx="5760" cy="1056"/>
          </a:xfrm>
        </p:grpSpPr>
        <p:sp>
          <p:nvSpPr>
            <p:cNvPr id="20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946" y="4421806"/>
            <a:ext cx="8547100" cy="177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5 Steps to Goal</a:t>
            </a:r>
          </a:p>
        </p:txBody>
      </p:sp>
      <p:grpSp>
        <p:nvGrpSpPr>
          <p:cNvPr id="10" name="Group 8"/>
          <p:cNvGrpSpPr/>
          <p:nvPr/>
        </p:nvGrpSpPr>
        <p:grpSpPr>
          <a:xfrm>
            <a:off x="2325789" y="3759755"/>
            <a:ext cx="8397240" cy="2209800"/>
            <a:chOff x="1066800" y="3048000"/>
            <a:chExt cx="7239000" cy="1905000"/>
          </a:xfrm>
          <a:solidFill>
            <a:schemeClr val="bg2">
              <a:lumMod val="50000"/>
            </a:schemeClr>
          </a:solidFill>
          <a:scene3d>
            <a:camera prst="isometricOffAxis1Top"/>
            <a:lightRig rig="twoPt" dir="t"/>
          </a:scene3d>
        </p:grpSpPr>
        <p:sp>
          <p:nvSpPr>
            <p:cNvPr id="3" name="Rectangle 2"/>
            <p:cNvSpPr/>
            <p:nvPr/>
          </p:nvSpPr>
          <p:spPr>
            <a:xfrm>
              <a:off x="1066800" y="3048000"/>
              <a:ext cx="1143000" cy="1905000"/>
            </a:xfrm>
            <a:prstGeom prst="rect">
              <a:avLst/>
            </a:prstGeom>
            <a:grpFill/>
            <a:ln>
              <a:noFill/>
            </a:ln>
            <a:sp3d extrusionH="317500" prstMaterial="clear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286000" y="3048000"/>
              <a:ext cx="1143000" cy="1905000"/>
            </a:xfrm>
            <a:prstGeom prst="rect">
              <a:avLst/>
            </a:prstGeom>
            <a:grpFill/>
            <a:ln>
              <a:noFill/>
            </a:ln>
            <a:sp3d z="317500" extrusionH="317500" prstMaterial="clear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05200" y="3048000"/>
              <a:ext cx="1143000" cy="1905000"/>
            </a:xfrm>
            <a:prstGeom prst="rect">
              <a:avLst/>
            </a:prstGeom>
            <a:grpFill/>
            <a:ln>
              <a:noFill/>
            </a:ln>
            <a:sp3d z="635000" extrusionH="317500" prstMaterial="clear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724400" y="3048000"/>
              <a:ext cx="1143000" cy="1905000"/>
            </a:xfrm>
            <a:prstGeom prst="rect">
              <a:avLst/>
            </a:prstGeom>
            <a:grpFill/>
            <a:ln>
              <a:noFill/>
            </a:ln>
            <a:sp3d z="952500" extrusionH="317500" prstMaterial="clear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5943600" y="3048000"/>
              <a:ext cx="1143000" cy="1905000"/>
            </a:xfrm>
            <a:prstGeom prst="rect">
              <a:avLst/>
            </a:prstGeom>
            <a:grpFill/>
            <a:ln>
              <a:noFill/>
            </a:ln>
            <a:sp3d z="1270000" extrusionH="317500" prstMaterial="clear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62800" y="3048000"/>
              <a:ext cx="1143000" cy="1905000"/>
            </a:xfrm>
            <a:prstGeom prst="rect">
              <a:avLst/>
            </a:prstGeom>
            <a:grpFill/>
            <a:ln>
              <a:noFill/>
            </a:ln>
            <a:sp3d z="1587500" extrusionH="317500" prstMaterial="clear">
              <a:bevelT w="114300" prst="artDeco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18" name="Oval 17"/>
          <p:cNvSpPr>
            <a:spLocks/>
          </p:cNvSpPr>
          <p:nvPr/>
        </p:nvSpPr>
        <p:spPr>
          <a:xfrm>
            <a:off x="8824126" y="1523696"/>
            <a:ext cx="1388745" cy="1389888"/>
          </a:xfrm>
          <a:prstGeom prst="ellipse">
            <a:avLst/>
          </a:prstGeom>
          <a:solidFill>
            <a:schemeClr val="bg1"/>
          </a:solidFill>
          <a:ln>
            <a:noFill/>
          </a:ln>
          <a:scene3d>
            <a:camera prst="orthographicFront"/>
            <a:lightRig rig="threePt" dir="t"/>
          </a:scene3d>
          <a:sp3d prstMaterial="clear">
            <a:bevelT w="914400" h="914400"/>
            <a:bevelB w="914400" h="9144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015700" y="1932894"/>
            <a:ext cx="10055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EEECE1">
                    <a:lumMod val="25000"/>
                  </a:srgbClr>
                </a:solidFill>
                <a:latin typeface="Tw Cen MT Condensed Extra Bold" panose="020B0803020202020204" pitchFamily="34" charset="0"/>
              </a:rPr>
              <a:t>GOAL</a:t>
            </a:r>
          </a:p>
        </p:txBody>
      </p:sp>
      <p:sp>
        <p:nvSpPr>
          <p:cNvPr id="25" name="Ellipse 300"/>
          <p:cNvSpPr/>
          <p:nvPr/>
        </p:nvSpPr>
        <p:spPr bwMode="auto">
          <a:xfrm>
            <a:off x="8919465" y="2781448"/>
            <a:ext cx="1094736" cy="198387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sz="2000" noProof="1">
              <a:solidFill>
                <a:srgbClr val="FFFFFF"/>
              </a:solidFill>
              <a:ea typeface="ＭＳ Ｐゴシック" pitchFamily="-111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D85C04-6275-404D-B604-8CA3F0B373FC}"/>
              </a:ext>
            </a:extLst>
          </p:cNvPr>
          <p:cNvSpPr txBox="1"/>
          <p:nvPr/>
        </p:nvSpPr>
        <p:spPr>
          <a:xfrm>
            <a:off x="3312269" y="5562254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Step 1</a:t>
            </a:r>
            <a:endParaRPr lang="en-IN" sz="2800" dirty="0">
              <a:latin typeface="Tw Cen MT Condensed Extra Bold" panose="020B0803020202020204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D5A7FA-5727-4A45-8BD5-72214D837D08}"/>
              </a:ext>
            </a:extLst>
          </p:cNvPr>
          <p:cNvSpPr txBox="1"/>
          <p:nvPr/>
        </p:nvSpPr>
        <p:spPr>
          <a:xfrm>
            <a:off x="4563982" y="5066322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Step 2</a:t>
            </a:r>
            <a:endParaRPr lang="en-IN" sz="2800" dirty="0">
              <a:latin typeface="Tw Cen MT Condensed Extra Bold" panose="020B0803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CB0B3B-3B4E-45A2-B1F1-4C423251A1DF}"/>
              </a:ext>
            </a:extLst>
          </p:cNvPr>
          <p:cNvSpPr txBox="1"/>
          <p:nvPr/>
        </p:nvSpPr>
        <p:spPr>
          <a:xfrm>
            <a:off x="5849442" y="4570866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Step 3</a:t>
            </a:r>
            <a:endParaRPr lang="en-IN" sz="2800" dirty="0">
              <a:latin typeface="Tw Cen MT Condensed Extra Bold" panose="020B0803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46200C-08DD-4A47-89F0-D3ACCB65C409}"/>
              </a:ext>
            </a:extLst>
          </p:cNvPr>
          <p:cNvSpPr txBox="1"/>
          <p:nvPr/>
        </p:nvSpPr>
        <p:spPr>
          <a:xfrm>
            <a:off x="7085693" y="4090348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Step 4</a:t>
            </a:r>
            <a:endParaRPr lang="en-IN" sz="2800" dirty="0">
              <a:latin typeface="Tw Cen MT Condensed Extra Bold" panose="020B0803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2C05FC1-5EE6-4A84-AB78-472766883524}"/>
              </a:ext>
            </a:extLst>
          </p:cNvPr>
          <p:cNvSpPr txBox="1"/>
          <p:nvPr/>
        </p:nvSpPr>
        <p:spPr>
          <a:xfrm>
            <a:off x="8382998" y="3575985"/>
            <a:ext cx="1032655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Step 5</a:t>
            </a:r>
            <a:endParaRPr lang="en-IN" sz="2800" dirty="0">
              <a:latin typeface="Tw Cen MT Condensed Extra Bold" panose="020B0803020202020204" pitchFamily="34" charset="0"/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F941337-EF94-4BC4-9C70-33776A59B4B7}"/>
              </a:ext>
            </a:extLst>
          </p:cNvPr>
          <p:cNvSpPr/>
          <p:nvPr/>
        </p:nvSpPr>
        <p:spPr>
          <a:xfrm flipH="1">
            <a:off x="2262090" y="4505325"/>
            <a:ext cx="917449" cy="731378"/>
          </a:xfrm>
          <a:custGeom>
            <a:avLst/>
            <a:gdLst>
              <a:gd name="connsiteX0" fmla="*/ 788343 w 857226"/>
              <a:gd name="connsiteY0" fmla="*/ 62704 h 683369"/>
              <a:gd name="connsiteX1" fmla="*/ 728526 w 857226"/>
              <a:gd name="connsiteY1" fmla="*/ 150143 h 683369"/>
              <a:gd name="connsiteX2" fmla="*/ 730716 w 857226"/>
              <a:gd name="connsiteY2" fmla="*/ 168622 h 683369"/>
              <a:gd name="connsiteX3" fmla="*/ 746052 w 857226"/>
              <a:gd name="connsiteY3" fmla="*/ 157954 h 683369"/>
              <a:gd name="connsiteX4" fmla="*/ 850827 w 857226"/>
              <a:gd name="connsiteY4" fmla="*/ 25651 h 683369"/>
              <a:gd name="connsiteX5" fmla="*/ 847874 w 857226"/>
              <a:gd name="connsiteY5" fmla="*/ 315 h 683369"/>
              <a:gd name="connsiteX6" fmla="*/ 639467 w 857226"/>
              <a:gd name="connsiteY6" fmla="*/ 30223 h 683369"/>
              <a:gd name="connsiteX7" fmla="*/ 631466 w 857226"/>
              <a:gd name="connsiteY7" fmla="*/ 60418 h 683369"/>
              <a:gd name="connsiteX8" fmla="*/ 759291 w 857226"/>
              <a:gd name="connsiteY8" fmla="*/ 46702 h 683369"/>
              <a:gd name="connsiteX9" fmla="*/ 453158 w 857226"/>
              <a:gd name="connsiteY9" fmla="*/ 215104 h 683369"/>
              <a:gd name="connsiteX10" fmla="*/ 147120 w 857226"/>
              <a:gd name="connsiteY10" fmla="*/ 481804 h 683369"/>
              <a:gd name="connsiteX11" fmla="*/ 4435 w 857226"/>
              <a:gd name="connsiteY11" fmla="*/ 660588 h 683369"/>
              <a:gd name="connsiteX12" fmla="*/ 2435 w 857226"/>
              <a:gd name="connsiteY12" fmla="*/ 681257 h 683369"/>
              <a:gd name="connsiteX13" fmla="*/ 17770 w 857226"/>
              <a:gd name="connsiteY13" fmla="*/ 675923 h 683369"/>
              <a:gd name="connsiteX14" fmla="*/ 280851 w 857226"/>
              <a:gd name="connsiteY14" fmla="*/ 379029 h 683369"/>
              <a:gd name="connsiteX15" fmla="*/ 604891 w 857226"/>
              <a:gd name="connsiteY15" fmla="*/ 149476 h 683369"/>
              <a:gd name="connsiteX16" fmla="*/ 788343 w 857226"/>
              <a:gd name="connsiteY16" fmla="*/ 62704 h 6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226" h="683369">
                <a:moveTo>
                  <a:pt x="788343" y="62704"/>
                </a:moveTo>
                <a:cubicBezTo>
                  <a:pt x="765387" y="89659"/>
                  <a:pt x="744623" y="118139"/>
                  <a:pt x="728526" y="150143"/>
                </a:cubicBezTo>
                <a:cubicBezTo>
                  <a:pt x="726049" y="155096"/>
                  <a:pt x="724239" y="165764"/>
                  <a:pt x="730716" y="168622"/>
                </a:cubicBezTo>
                <a:cubicBezTo>
                  <a:pt x="737479" y="171670"/>
                  <a:pt x="743575" y="162811"/>
                  <a:pt x="746052" y="157954"/>
                </a:cubicBezTo>
                <a:cubicBezTo>
                  <a:pt x="771579" y="107185"/>
                  <a:pt x="811774" y="66037"/>
                  <a:pt x="850827" y="25651"/>
                </a:cubicBezTo>
                <a:cubicBezTo>
                  <a:pt x="856542" y="19746"/>
                  <a:pt x="863019" y="-2924"/>
                  <a:pt x="847874" y="315"/>
                </a:cubicBezTo>
                <a:cubicBezTo>
                  <a:pt x="779103" y="14888"/>
                  <a:pt x="709952" y="29080"/>
                  <a:pt x="639467" y="30223"/>
                </a:cubicBezTo>
                <a:cubicBezTo>
                  <a:pt x="627084" y="30414"/>
                  <a:pt x="617369" y="60608"/>
                  <a:pt x="631466" y="60418"/>
                </a:cubicBezTo>
                <a:cubicBezTo>
                  <a:pt x="674519" y="59751"/>
                  <a:pt x="717000" y="54226"/>
                  <a:pt x="759291" y="46702"/>
                </a:cubicBezTo>
                <a:cubicBezTo>
                  <a:pt x="651945" y="92517"/>
                  <a:pt x="549265" y="149000"/>
                  <a:pt x="453158" y="215104"/>
                </a:cubicBezTo>
                <a:cubicBezTo>
                  <a:pt x="341525" y="291875"/>
                  <a:pt x="238464" y="381601"/>
                  <a:pt x="147120" y="481804"/>
                </a:cubicBezTo>
                <a:cubicBezTo>
                  <a:pt x="95780" y="538192"/>
                  <a:pt x="48060" y="598009"/>
                  <a:pt x="4435" y="660588"/>
                </a:cubicBezTo>
                <a:cubicBezTo>
                  <a:pt x="911" y="665636"/>
                  <a:pt x="-2423" y="676018"/>
                  <a:pt x="2435" y="681257"/>
                </a:cubicBezTo>
                <a:cubicBezTo>
                  <a:pt x="7578" y="686782"/>
                  <a:pt x="14722" y="680209"/>
                  <a:pt x="17770" y="675923"/>
                </a:cubicBezTo>
                <a:cubicBezTo>
                  <a:pt x="93589" y="567148"/>
                  <a:pt x="182172" y="467611"/>
                  <a:pt x="280851" y="379029"/>
                </a:cubicBezTo>
                <a:cubicBezTo>
                  <a:pt x="379530" y="290446"/>
                  <a:pt x="488686" y="213389"/>
                  <a:pt x="604891" y="149476"/>
                </a:cubicBezTo>
                <a:cubicBezTo>
                  <a:pt x="664327" y="116901"/>
                  <a:pt x="725573" y="88040"/>
                  <a:pt x="788343" y="6270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16EAE-6BE9-48EC-B8CA-2248D690AFE2}"/>
              </a:ext>
            </a:extLst>
          </p:cNvPr>
          <p:cNvSpPr txBox="1"/>
          <p:nvPr/>
        </p:nvSpPr>
        <p:spPr>
          <a:xfrm>
            <a:off x="633835" y="3784292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Your text about step 1 goes here</a:t>
            </a:r>
            <a:endParaRPr lang="en-IN" sz="2000" dirty="0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18FA67C-20CE-435B-90C7-21D86EE57CB4}"/>
              </a:ext>
            </a:extLst>
          </p:cNvPr>
          <p:cNvSpPr/>
          <p:nvPr/>
        </p:nvSpPr>
        <p:spPr>
          <a:xfrm rot="21234266" flipV="1">
            <a:off x="5356970" y="5479235"/>
            <a:ext cx="917449" cy="731378"/>
          </a:xfrm>
          <a:custGeom>
            <a:avLst/>
            <a:gdLst>
              <a:gd name="connsiteX0" fmla="*/ 788343 w 857226"/>
              <a:gd name="connsiteY0" fmla="*/ 62704 h 683369"/>
              <a:gd name="connsiteX1" fmla="*/ 728526 w 857226"/>
              <a:gd name="connsiteY1" fmla="*/ 150143 h 683369"/>
              <a:gd name="connsiteX2" fmla="*/ 730716 w 857226"/>
              <a:gd name="connsiteY2" fmla="*/ 168622 h 683369"/>
              <a:gd name="connsiteX3" fmla="*/ 746052 w 857226"/>
              <a:gd name="connsiteY3" fmla="*/ 157954 h 683369"/>
              <a:gd name="connsiteX4" fmla="*/ 850827 w 857226"/>
              <a:gd name="connsiteY4" fmla="*/ 25651 h 683369"/>
              <a:gd name="connsiteX5" fmla="*/ 847874 w 857226"/>
              <a:gd name="connsiteY5" fmla="*/ 315 h 683369"/>
              <a:gd name="connsiteX6" fmla="*/ 639467 w 857226"/>
              <a:gd name="connsiteY6" fmla="*/ 30223 h 683369"/>
              <a:gd name="connsiteX7" fmla="*/ 631466 w 857226"/>
              <a:gd name="connsiteY7" fmla="*/ 60418 h 683369"/>
              <a:gd name="connsiteX8" fmla="*/ 759291 w 857226"/>
              <a:gd name="connsiteY8" fmla="*/ 46702 h 683369"/>
              <a:gd name="connsiteX9" fmla="*/ 453158 w 857226"/>
              <a:gd name="connsiteY9" fmla="*/ 215104 h 683369"/>
              <a:gd name="connsiteX10" fmla="*/ 147120 w 857226"/>
              <a:gd name="connsiteY10" fmla="*/ 481804 h 683369"/>
              <a:gd name="connsiteX11" fmla="*/ 4435 w 857226"/>
              <a:gd name="connsiteY11" fmla="*/ 660588 h 683369"/>
              <a:gd name="connsiteX12" fmla="*/ 2435 w 857226"/>
              <a:gd name="connsiteY12" fmla="*/ 681257 h 683369"/>
              <a:gd name="connsiteX13" fmla="*/ 17770 w 857226"/>
              <a:gd name="connsiteY13" fmla="*/ 675923 h 683369"/>
              <a:gd name="connsiteX14" fmla="*/ 280851 w 857226"/>
              <a:gd name="connsiteY14" fmla="*/ 379029 h 683369"/>
              <a:gd name="connsiteX15" fmla="*/ 604891 w 857226"/>
              <a:gd name="connsiteY15" fmla="*/ 149476 h 683369"/>
              <a:gd name="connsiteX16" fmla="*/ 788343 w 857226"/>
              <a:gd name="connsiteY16" fmla="*/ 62704 h 6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226" h="683369">
                <a:moveTo>
                  <a:pt x="788343" y="62704"/>
                </a:moveTo>
                <a:cubicBezTo>
                  <a:pt x="765387" y="89659"/>
                  <a:pt x="744623" y="118139"/>
                  <a:pt x="728526" y="150143"/>
                </a:cubicBezTo>
                <a:cubicBezTo>
                  <a:pt x="726049" y="155096"/>
                  <a:pt x="724239" y="165764"/>
                  <a:pt x="730716" y="168622"/>
                </a:cubicBezTo>
                <a:cubicBezTo>
                  <a:pt x="737479" y="171670"/>
                  <a:pt x="743575" y="162811"/>
                  <a:pt x="746052" y="157954"/>
                </a:cubicBezTo>
                <a:cubicBezTo>
                  <a:pt x="771579" y="107185"/>
                  <a:pt x="811774" y="66037"/>
                  <a:pt x="850827" y="25651"/>
                </a:cubicBezTo>
                <a:cubicBezTo>
                  <a:pt x="856542" y="19746"/>
                  <a:pt x="863019" y="-2924"/>
                  <a:pt x="847874" y="315"/>
                </a:cubicBezTo>
                <a:cubicBezTo>
                  <a:pt x="779103" y="14888"/>
                  <a:pt x="709952" y="29080"/>
                  <a:pt x="639467" y="30223"/>
                </a:cubicBezTo>
                <a:cubicBezTo>
                  <a:pt x="627084" y="30414"/>
                  <a:pt x="617369" y="60608"/>
                  <a:pt x="631466" y="60418"/>
                </a:cubicBezTo>
                <a:cubicBezTo>
                  <a:pt x="674519" y="59751"/>
                  <a:pt x="717000" y="54226"/>
                  <a:pt x="759291" y="46702"/>
                </a:cubicBezTo>
                <a:cubicBezTo>
                  <a:pt x="651945" y="92517"/>
                  <a:pt x="549265" y="149000"/>
                  <a:pt x="453158" y="215104"/>
                </a:cubicBezTo>
                <a:cubicBezTo>
                  <a:pt x="341525" y="291875"/>
                  <a:pt x="238464" y="381601"/>
                  <a:pt x="147120" y="481804"/>
                </a:cubicBezTo>
                <a:cubicBezTo>
                  <a:pt x="95780" y="538192"/>
                  <a:pt x="48060" y="598009"/>
                  <a:pt x="4435" y="660588"/>
                </a:cubicBezTo>
                <a:cubicBezTo>
                  <a:pt x="911" y="665636"/>
                  <a:pt x="-2423" y="676018"/>
                  <a:pt x="2435" y="681257"/>
                </a:cubicBezTo>
                <a:cubicBezTo>
                  <a:pt x="7578" y="686782"/>
                  <a:pt x="14722" y="680209"/>
                  <a:pt x="17770" y="675923"/>
                </a:cubicBezTo>
                <a:cubicBezTo>
                  <a:pt x="93589" y="567148"/>
                  <a:pt x="182172" y="467611"/>
                  <a:pt x="280851" y="379029"/>
                </a:cubicBezTo>
                <a:cubicBezTo>
                  <a:pt x="379530" y="290446"/>
                  <a:pt x="488686" y="213389"/>
                  <a:pt x="604891" y="149476"/>
                </a:cubicBezTo>
                <a:cubicBezTo>
                  <a:pt x="664327" y="116901"/>
                  <a:pt x="725573" y="88040"/>
                  <a:pt x="788343" y="6270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084E70-0913-4C90-AAC4-3B92D44F92B7}"/>
              </a:ext>
            </a:extLst>
          </p:cNvPr>
          <p:cNvSpPr txBox="1"/>
          <p:nvPr/>
        </p:nvSpPr>
        <p:spPr>
          <a:xfrm>
            <a:off x="6399049" y="5784865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text about step 2 goes here</a:t>
            </a:r>
            <a:endParaRPr lang="en-IN" sz="2000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D5160C4-99B2-4425-A666-F7BCD256FF74}"/>
              </a:ext>
            </a:extLst>
          </p:cNvPr>
          <p:cNvSpPr/>
          <p:nvPr/>
        </p:nvSpPr>
        <p:spPr>
          <a:xfrm flipH="1">
            <a:off x="4660761" y="3488499"/>
            <a:ext cx="917449" cy="731378"/>
          </a:xfrm>
          <a:custGeom>
            <a:avLst/>
            <a:gdLst>
              <a:gd name="connsiteX0" fmla="*/ 788343 w 857226"/>
              <a:gd name="connsiteY0" fmla="*/ 62704 h 683369"/>
              <a:gd name="connsiteX1" fmla="*/ 728526 w 857226"/>
              <a:gd name="connsiteY1" fmla="*/ 150143 h 683369"/>
              <a:gd name="connsiteX2" fmla="*/ 730716 w 857226"/>
              <a:gd name="connsiteY2" fmla="*/ 168622 h 683369"/>
              <a:gd name="connsiteX3" fmla="*/ 746052 w 857226"/>
              <a:gd name="connsiteY3" fmla="*/ 157954 h 683369"/>
              <a:gd name="connsiteX4" fmla="*/ 850827 w 857226"/>
              <a:gd name="connsiteY4" fmla="*/ 25651 h 683369"/>
              <a:gd name="connsiteX5" fmla="*/ 847874 w 857226"/>
              <a:gd name="connsiteY5" fmla="*/ 315 h 683369"/>
              <a:gd name="connsiteX6" fmla="*/ 639467 w 857226"/>
              <a:gd name="connsiteY6" fmla="*/ 30223 h 683369"/>
              <a:gd name="connsiteX7" fmla="*/ 631466 w 857226"/>
              <a:gd name="connsiteY7" fmla="*/ 60418 h 683369"/>
              <a:gd name="connsiteX8" fmla="*/ 759291 w 857226"/>
              <a:gd name="connsiteY8" fmla="*/ 46702 h 683369"/>
              <a:gd name="connsiteX9" fmla="*/ 453158 w 857226"/>
              <a:gd name="connsiteY9" fmla="*/ 215104 h 683369"/>
              <a:gd name="connsiteX10" fmla="*/ 147120 w 857226"/>
              <a:gd name="connsiteY10" fmla="*/ 481804 h 683369"/>
              <a:gd name="connsiteX11" fmla="*/ 4435 w 857226"/>
              <a:gd name="connsiteY11" fmla="*/ 660588 h 683369"/>
              <a:gd name="connsiteX12" fmla="*/ 2435 w 857226"/>
              <a:gd name="connsiteY12" fmla="*/ 681257 h 683369"/>
              <a:gd name="connsiteX13" fmla="*/ 17770 w 857226"/>
              <a:gd name="connsiteY13" fmla="*/ 675923 h 683369"/>
              <a:gd name="connsiteX14" fmla="*/ 280851 w 857226"/>
              <a:gd name="connsiteY14" fmla="*/ 379029 h 683369"/>
              <a:gd name="connsiteX15" fmla="*/ 604891 w 857226"/>
              <a:gd name="connsiteY15" fmla="*/ 149476 h 683369"/>
              <a:gd name="connsiteX16" fmla="*/ 788343 w 857226"/>
              <a:gd name="connsiteY16" fmla="*/ 62704 h 6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226" h="683369">
                <a:moveTo>
                  <a:pt x="788343" y="62704"/>
                </a:moveTo>
                <a:cubicBezTo>
                  <a:pt x="765387" y="89659"/>
                  <a:pt x="744623" y="118139"/>
                  <a:pt x="728526" y="150143"/>
                </a:cubicBezTo>
                <a:cubicBezTo>
                  <a:pt x="726049" y="155096"/>
                  <a:pt x="724239" y="165764"/>
                  <a:pt x="730716" y="168622"/>
                </a:cubicBezTo>
                <a:cubicBezTo>
                  <a:pt x="737479" y="171670"/>
                  <a:pt x="743575" y="162811"/>
                  <a:pt x="746052" y="157954"/>
                </a:cubicBezTo>
                <a:cubicBezTo>
                  <a:pt x="771579" y="107185"/>
                  <a:pt x="811774" y="66037"/>
                  <a:pt x="850827" y="25651"/>
                </a:cubicBezTo>
                <a:cubicBezTo>
                  <a:pt x="856542" y="19746"/>
                  <a:pt x="863019" y="-2924"/>
                  <a:pt x="847874" y="315"/>
                </a:cubicBezTo>
                <a:cubicBezTo>
                  <a:pt x="779103" y="14888"/>
                  <a:pt x="709952" y="29080"/>
                  <a:pt x="639467" y="30223"/>
                </a:cubicBezTo>
                <a:cubicBezTo>
                  <a:pt x="627084" y="30414"/>
                  <a:pt x="617369" y="60608"/>
                  <a:pt x="631466" y="60418"/>
                </a:cubicBezTo>
                <a:cubicBezTo>
                  <a:pt x="674519" y="59751"/>
                  <a:pt x="717000" y="54226"/>
                  <a:pt x="759291" y="46702"/>
                </a:cubicBezTo>
                <a:cubicBezTo>
                  <a:pt x="651945" y="92517"/>
                  <a:pt x="549265" y="149000"/>
                  <a:pt x="453158" y="215104"/>
                </a:cubicBezTo>
                <a:cubicBezTo>
                  <a:pt x="341525" y="291875"/>
                  <a:pt x="238464" y="381601"/>
                  <a:pt x="147120" y="481804"/>
                </a:cubicBezTo>
                <a:cubicBezTo>
                  <a:pt x="95780" y="538192"/>
                  <a:pt x="48060" y="598009"/>
                  <a:pt x="4435" y="660588"/>
                </a:cubicBezTo>
                <a:cubicBezTo>
                  <a:pt x="911" y="665636"/>
                  <a:pt x="-2423" y="676018"/>
                  <a:pt x="2435" y="681257"/>
                </a:cubicBezTo>
                <a:cubicBezTo>
                  <a:pt x="7578" y="686782"/>
                  <a:pt x="14722" y="680209"/>
                  <a:pt x="17770" y="675923"/>
                </a:cubicBezTo>
                <a:cubicBezTo>
                  <a:pt x="93589" y="567148"/>
                  <a:pt x="182172" y="467611"/>
                  <a:pt x="280851" y="379029"/>
                </a:cubicBezTo>
                <a:cubicBezTo>
                  <a:pt x="379530" y="290446"/>
                  <a:pt x="488686" y="213389"/>
                  <a:pt x="604891" y="149476"/>
                </a:cubicBezTo>
                <a:cubicBezTo>
                  <a:pt x="664327" y="116901"/>
                  <a:pt x="725573" y="88040"/>
                  <a:pt x="788343" y="6270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DB1ACCD-896E-418A-831F-44DF19CB717C}"/>
              </a:ext>
            </a:extLst>
          </p:cNvPr>
          <p:cNvSpPr txBox="1"/>
          <p:nvPr/>
        </p:nvSpPr>
        <p:spPr>
          <a:xfrm>
            <a:off x="3032506" y="2767466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Your text about step 3 goes here</a:t>
            </a:r>
            <a:endParaRPr lang="en-IN" sz="2000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A986B48F-CC06-4913-9AEC-E2E9D2FEC82D}"/>
              </a:ext>
            </a:extLst>
          </p:cNvPr>
          <p:cNvSpPr/>
          <p:nvPr/>
        </p:nvSpPr>
        <p:spPr>
          <a:xfrm rot="21234266" flipV="1">
            <a:off x="7801600" y="4431649"/>
            <a:ext cx="917449" cy="731378"/>
          </a:xfrm>
          <a:custGeom>
            <a:avLst/>
            <a:gdLst>
              <a:gd name="connsiteX0" fmla="*/ 788343 w 857226"/>
              <a:gd name="connsiteY0" fmla="*/ 62704 h 683369"/>
              <a:gd name="connsiteX1" fmla="*/ 728526 w 857226"/>
              <a:gd name="connsiteY1" fmla="*/ 150143 h 683369"/>
              <a:gd name="connsiteX2" fmla="*/ 730716 w 857226"/>
              <a:gd name="connsiteY2" fmla="*/ 168622 h 683369"/>
              <a:gd name="connsiteX3" fmla="*/ 746052 w 857226"/>
              <a:gd name="connsiteY3" fmla="*/ 157954 h 683369"/>
              <a:gd name="connsiteX4" fmla="*/ 850827 w 857226"/>
              <a:gd name="connsiteY4" fmla="*/ 25651 h 683369"/>
              <a:gd name="connsiteX5" fmla="*/ 847874 w 857226"/>
              <a:gd name="connsiteY5" fmla="*/ 315 h 683369"/>
              <a:gd name="connsiteX6" fmla="*/ 639467 w 857226"/>
              <a:gd name="connsiteY6" fmla="*/ 30223 h 683369"/>
              <a:gd name="connsiteX7" fmla="*/ 631466 w 857226"/>
              <a:gd name="connsiteY7" fmla="*/ 60418 h 683369"/>
              <a:gd name="connsiteX8" fmla="*/ 759291 w 857226"/>
              <a:gd name="connsiteY8" fmla="*/ 46702 h 683369"/>
              <a:gd name="connsiteX9" fmla="*/ 453158 w 857226"/>
              <a:gd name="connsiteY9" fmla="*/ 215104 h 683369"/>
              <a:gd name="connsiteX10" fmla="*/ 147120 w 857226"/>
              <a:gd name="connsiteY10" fmla="*/ 481804 h 683369"/>
              <a:gd name="connsiteX11" fmla="*/ 4435 w 857226"/>
              <a:gd name="connsiteY11" fmla="*/ 660588 h 683369"/>
              <a:gd name="connsiteX12" fmla="*/ 2435 w 857226"/>
              <a:gd name="connsiteY12" fmla="*/ 681257 h 683369"/>
              <a:gd name="connsiteX13" fmla="*/ 17770 w 857226"/>
              <a:gd name="connsiteY13" fmla="*/ 675923 h 683369"/>
              <a:gd name="connsiteX14" fmla="*/ 280851 w 857226"/>
              <a:gd name="connsiteY14" fmla="*/ 379029 h 683369"/>
              <a:gd name="connsiteX15" fmla="*/ 604891 w 857226"/>
              <a:gd name="connsiteY15" fmla="*/ 149476 h 683369"/>
              <a:gd name="connsiteX16" fmla="*/ 788343 w 857226"/>
              <a:gd name="connsiteY16" fmla="*/ 62704 h 6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226" h="683369">
                <a:moveTo>
                  <a:pt x="788343" y="62704"/>
                </a:moveTo>
                <a:cubicBezTo>
                  <a:pt x="765387" y="89659"/>
                  <a:pt x="744623" y="118139"/>
                  <a:pt x="728526" y="150143"/>
                </a:cubicBezTo>
                <a:cubicBezTo>
                  <a:pt x="726049" y="155096"/>
                  <a:pt x="724239" y="165764"/>
                  <a:pt x="730716" y="168622"/>
                </a:cubicBezTo>
                <a:cubicBezTo>
                  <a:pt x="737479" y="171670"/>
                  <a:pt x="743575" y="162811"/>
                  <a:pt x="746052" y="157954"/>
                </a:cubicBezTo>
                <a:cubicBezTo>
                  <a:pt x="771579" y="107185"/>
                  <a:pt x="811774" y="66037"/>
                  <a:pt x="850827" y="25651"/>
                </a:cubicBezTo>
                <a:cubicBezTo>
                  <a:pt x="856542" y="19746"/>
                  <a:pt x="863019" y="-2924"/>
                  <a:pt x="847874" y="315"/>
                </a:cubicBezTo>
                <a:cubicBezTo>
                  <a:pt x="779103" y="14888"/>
                  <a:pt x="709952" y="29080"/>
                  <a:pt x="639467" y="30223"/>
                </a:cubicBezTo>
                <a:cubicBezTo>
                  <a:pt x="627084" y="30414"/>
                  <a:pt x="617369" y="60608"/>
                  <a:pt x="631466" y="60418"/>
                </a:cubicBezTo>
                <a:cubicBezTo>
                  <a:pt x="674519" y="59751"/>
                  <a:pt x="717000" y="54226"/>
                  <a:pt x="759291" y="46702"/>
                </a:cubicBezTo>
                <a:cubicBezTo>
                  <a:pt x="651945" y="92517"/>
                  <a:pt x="549265" y="149000"/>
                  <a:pt x="453158" y="215104"/>
                </a:cubicBezTo>
                <a:cubicBezTo>
                  <a:pt x="341525" y="291875"/>
                  <a:pt x="238464" y="381601"/>
                  <a:pt x="147120" y="481804"/>
                </a:cubicBezTo>
                <a:cubicBezTo>
                  <a:pt x="95780" y="538192"/>
                  <a:pt x="48060" y="598009"/>
                  <a:pt x="4435" y="660588"/>
                </a:cubicBezTo>
                <a:cubicBezTo>
                  <a:pt x="911" y="665636"/>
                  <a:pt x="-2423" y="676018"/>
                  <a:pt x="2435" y="681257"/>
                </a:cubicBezTo>
                <a:cubicBezTo>
                  <a:pt x="7578" y="686782"/>
                  <a:pt x="14722" y="680209"/>
                  <a:pt x="17770" y="675923"/>
                </a:cubicBezTo>
                <a:cubicBezTo>
                  <a:pt x="93589" y="567148"/>
                  <a:pt x="182172" y="467611"/>
                  <a:pt x="280851" y="379029"/>
                </a:cubicBezTo>
                <a:cubicBezTo>
                  <a:pt x="379530" y="290446"/>
                  <a:pt x="488686" y="213389"/>
                  <a:pt x="604891" y="149476"/>
                </a:cubicBezTo>
                <a:cubicBezTo>
                  <a:pt x="664327" y="116901"/>
                  <a:pt x="725573" y="88040"/>
                  <a:pt x="788343" y="6270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F91C7DC-267F-4F94-AEBD-475B302CA256}"/>
              </a:ext>
            </a:extLst>
          </p:cNvPr>
          <p:cNvSpPr txBox="1"/>
          <p:nvPr/>
        </p:nvSpPr>
        <p:spPr>
          <a:xfrm>
            <a:off x="8786599" y="4726083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Your text about step 4 goes here</a:t>
            </a:r>
            <a:endParaRPr lang="en-IN" sz="200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FC658170-640D-4E7D-A9C4-F105374BDE72}"/>
              </a:ext>
            </a:extLst>
          </p:cNvPr>
          <p:cNvSpPr/>
          <p:nvPr/>
        </p:nvSpPr>
        <p:spPr>
          <a:xfrm flipH="1">
            <a:off x="7435760" y="2533908"/>
            <a:ext cx="917449" cy="731378"/>
          </a:xfrm>
          <a:custGeom>
            <a:avLst/>
            <a:gdLst>
              <a:gd name="connsiteX0" fmla="*/ 788343 w 857226"/>
              <a:gd name="connsiteY0" fmla="*/ 62704 h 683369"/>
              <a:gd name="connsiteX1" fmla="*/ 728526 w 857226"/>
              <a:gd name="connsiteY1" fmla="*/ 150143 h 683369"/>
              <a:gd name="connsiteX2" fmla="*/ 730716 w 857226"/>
              <a:gd name="connsiteY2" fmla="*/ 168622 h 683369"/>
              <a:gd name="connsiteX3" fmla="*/ 746052 w 857226"/>
              <a:gd name="connsiteY3" fmla="*/ 157954 h 683369"/>
              <a:gd name="connsiteX4" fmla="*/ 850827 w 857226"/>
              <a:gd name="connsiteY4" fmla="*/ 25651 h 683369"/>
              <a:gd name="connsiteX5" fmla="*/ 847874 w 857226"/>
              <a:gd name="connsiteY5" fmla="*/ 315 h 683369"/>
              <a:gd name="connsiteX6" fmla="*/ 639467 w 857226"/>
              <a:gd name="connsiteY6" fmla="*/ 30223 h 683369"/>
              <a:gd name="connsiteX7" fmla="*/ 631466 w 857226"/>
              <a:gd name="connsiteY7" fmla="*/ 60418 h 683369"/>
              <a:gd name="connsiteX8" fmla="*/ 759291 w 857226"/>
              <a:gd name="connsiteY8" fmla="*/ 46702 h 683369"/>
              <a:gd name="connsiteX9" fmla="*/ 453158 w 857226"/>
              <a:gd name="connsiteY9" fmla="*/ 215104 h 683369"/>
              <a:gd name="connsiteX10" fmla="*/ 147120 w 857226"/>
              <a:gd name="connsiteY10" fmla="*/ 481804 h 683369"/>
              <a:gd name="connsiteX11" fmla="*/ 4435 w 857226"/>
              <a:gd name="connsiteY11" fmla="*/ 660588 h 683369"/>
              <a:gd name="connsiteX12" fmla="*/ 2435 w 857226"/>
              <a:gd name="connsiteY12" fmla="*/ 681257 h 683369"/>
              <a:gd name="connsiteX13" fmla="*/ 17770 w 857226"/>
              <a:gd name="connsiteY13" fmla="*/ 675923 h 683369"/>
              <a:gd name="connsiteX14" fmla="*/ 280851 w 857226"/>
              <a:gd name="connsiteY14" fmla="*/ 379029 h 683369"/>
              <a:gd name="connsiteX15" fmla="*/ 604891 w 857226"/>
              <a:gd name="connsiteY15" fmla="*/ 149476 h 683369"/>
              <a:gd name="connsiteX16" fmla="*/ 788343 w 857226"/>
              <a:gd name="connsiteY16" fmla="*/ 62704 h 68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57226" h="683369">
                <a:moveTo>
                  <a:pt x="788343" y="62704"/>
                </a:moveTo>
                <a:cubicBezTo>
                  <a:pt x="765387" y="89659"/>
                  <a:pt x="744623" y="118139"/>
                  <a:pt x="728526" y="150143"/>
                </a:cubicBezTo>
                <a:cubicBezTo>
                  <a:pt x="726049" y="155096"/>
                  <a:pt x="724239" y="165764"/>
                  <a:pt x="730716" y="168622"/>
                </a:cubicBezTo>
                <a:cubicBezTo>
                  <a:pt x="737479" y="171670"/>
                  <a:pt x="743575" y="162811"/>
                  <a:pt x="746052" y="157954"/>
                </a:cubicBezTo>
                <a:cubicBezTo>
                  <a:pt x="771579" y="107185"/>
                  <a:pt x="811774" y="66037"/>
                  <a:pt x="850827" y="25651"/>
                </a:cubicBezTo>
                <a:cubicBezTo>
                  <a:pt x="856542" y="19746"/>
                  <a:pt x="863019" y="-2924"/>
                  <a:pt x="847874" y="315"/>
                </a:cubicBezTo>
                <a:cubicBezTo>
                  <a:pt x="779103" y="14888"/>
                  <a:pt x="709952" y="29080"/>
                  <a:pt x="639467" y="30223"/>
                </a:cubicBezTo>
                <a:cubicBezTo>
                  <a:pt x="627084" y="30414"/>
                  <a:pt x="617369" y="60608"/>
                  <a:pt x="631466" y="60418"/>
                </a:cubicBezTo>
                <a:cubicBezTo>
                  <a:pt x="674519" y="59751"/>
                  <a:pt x="717000" y="54226"/>
                  <a:pt x="759291" y="46702"/>
                </a:cubicBezTo>
                <a:cubicBezTo>
                  <a:pt x="651945" y="92517"/>
                  <a:pt x="549265" y="149000"/>
                  <a:pt x="453158" y="215104"/>
                </a:cubicBezTo>
                <a:cubicBezTo>
                  <a:pt x="341525" y="291875"/>
                  <a:pt x="238464" y="381601"/>
                  <a:pt x="147120" y="481804"/>
                </a:cubicBezTo>
                <a:cubicBezTo>
                  <a:pt x="95780" y="538192"/>
                  <a:pt x="48060" y="598009"/>
                  <a:pt x="4435" y="660588"/>
                </a:cubicBezTo>
                <a:cubicBezTo>
                  <a:pt x="911" y="665636"/>
                  <a:pt x="-2423" y="676018"/>
                  <a:pt x="2435" y="681257"/>
                </a:cubicBezTo>
                <a:cubicBezTo>
                  <a:pt x="7578" y="686782"/>
                  <a:pt x="14722" y="680209"/>
                  <a:pt x="17770" y="675923"/>
                </a:cubicBezTo>
                <a:cubicBezTo>
                  <a:pt x="93589" y="567148"/>
                  <a:pt x="182172" y="467611"/>
                  <a:pt x="280851" y="379029"/>
                </a:cubicBezTo>
                <a:cubicBezTo>
                  <a:pt x="379530" y="290446"/>
                  <a:pt x="488686" y="213389"/>
                  <a:pt x="604891" y="149476"/>
                </a:cubicBezTo>
                <a:cubicBezTo>
                  <a:pt x="664327" y="116901"/>
                  <a:pt x="725573" y="88040"/>
                  <a:pt x="788343" y="62704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A56283A-CF9B-4172-91D9-676820C21F21}"/>
              </a:ext>
            </a:extLst>
          </p:cNvPr>
          <p:cNvSpPr txBox="1"/>
          <p:nvPr/>
        </p:nvSpPr>
        <p:spPr>
          <a:xfrm>
            <a:off x="5807505" y="1812875"/>
            <a:ext cx="196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Your text about step 5 goes here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240267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13" grpId="0"/>
      <p:bldP spid="42" grpId="0" animBg="1"/>
      <p:bldP spid="43" grpId="0"/>
      <p:bldP spid="45" grpId="0" animBg="1"/>
      <p:bldP spid="46" grpId="0"/>
      <p:bldP spid="47" grpId="0" animBg="1"/>
      <p:bldP spid="48" grpId="0"/>
      <p:bldP spid="49" grpId="0" animBg="1"/>
      <p:bldP spid="5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F44C7-D9AF-4B16-AE27-100F197AE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Steps Diagram</a:t>
            </a:r>
            <a:endParaRPr lang="en-IN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D8E23D3-D616-44CE-9EC0-E04533670E95}"/>
              </a:ext>
            </a:extLst>
          </p:cNvPr>
          <p:cNvGrpSpPr/>
          <p:nvPr/>
        </p:nvGrpSpPr>
        <p:grpSpPr>
          <a:xfrm>
            <a:off x="1846730" y="2677160"/>
            <a:ext cx="8498540" cy="2630244"/>
            <a:chOff x="1333949" y="2630245"/>
            <a:chExt cx="8498540" cy="2630244"/>
          </a:xfrm>
          <a:scene3d>
            <a:camera prst="perspectiveRelaxed">
              <a:rot lat="20973599" lon="0" rev="0"/>
            </a:camera>
            <a:lightRig rig="threePt" dir="t"/>
          </a:scene3d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062B79B-0005-4D40-BCF0-3340374DC1CB}"/>
                </a:ext>
              </a:extLst>
            </p:cNvPr>
            <p:cNvSpPr/>
            <p:nvPr/>
          </p:nvSpPr>
          <p:spPr>
            <a:xfrm>
              <a:off x="1333949" y="4744122"/>
              <a:ext cx="1699708" cy="51636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p3d extrusionH="635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037A3F-17B3-4ABA-ADB5-78A8799644BC}"/>
                </a:ext>
              </a:extLst>
            </p:cNvPr>
            <p:cNvSpPr/>
            <p:nvPr/>
          </p:nvSpPr>
          <p:spPr>
            <a:xfrm>
              <a:off x="3033657" y="4215652"/>
              <a:ext cx="1699708" cy="516367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sp3d extrusionH="635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F49F7E3-1A6C-4C2D-B2F3-48C3C558622D}"/>
                </a:ext>
              </a:extLst>
            </p:cNvPr>
            <p:cNvSpPr/>
            <p:nvPr/>
          </p:nvSpPr>
          <p:spPr>
            <a:xfrm>
              <a:off x="4733365" y="3687183"/>
              <a:ext cx="1699708" cy="51636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sp3d extrusionH="635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578E86-D56A-4A5D-B33F-6FEB30FC42E1}"/>
                </a:ext>
              </a:extLst>
            </p:cNvPr>
            <p:cNvSpPr/>
            <p:nvPr/>
          </p:nvSpPr>
          <p:spPr>
            <a:xfrm>
              <a:off x="6433073" y="3158714"/>
              <a:ext cx="1699708" cy="516367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p3d extrusionH="635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8FA3E66-7B88-45EE-AB5E-FB79181B52AD}"/>
                </a:ext>
              </a:extLst>
            </p:cNvPr>
            <p:cNvSpPr/>
            <p:nvPr/>
          </p:nvSpPr>
          <p:spPr>
            <a:xfrm>
              <a:off x="8132781" y="2630245"/>
              <a:ext cx="1699708" cy="516367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p3d extrusionH="63500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08A6EAA-CB38-496E-913E-424D87580F28}"/>
              </a:ext>
            </a:extLst>
          </p:cNvPr>
          <p:cNvGrpSpPr/>
          <p:nvPr/>
        </p:nvGrpSpPr>
        <p:grpSpPr>
          <a:xfrm>
            <a:off x="1766814" y="3741239"/>
            <a:ext cx="1770117" cy="1661924"/>
            <a:chOff x="1766814" y="3741239"/>
            <a:chExt cx="1770117" cy="1661924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9AF414-24C7-41F7-8B07-7FE0E0F5C0BD}"/>
                </a:ext>
              </a:extLst>
            </p:cNvPr>
            <p:cNvSpPr txBox="1"/>
            <p:nvPr/>
          </p:nvSpPr>
          <p:spPr>
            <a:xfrm>
              <a:off x="1766814" y="3741239"/>
              <a:ext cx="17701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3E31EA2-36BB-4458-B119-4C798C99763E}"/>
                </a:ext>
              </a:extLst>
            </p:cNvPr>
            <p:cNvSpPr txBox="1"/>
            <p:nvPr/>
          </p:nvSpPr>
          <p:spPr>
            <a:xfrm>
              <a:off x="2478415" y="469527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1</a:t>
              </a:r>
              <a:endParaRPr lang="en-IN" sz="40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B6BAF0-D5A2-4B5C-ADA4-EF6A1235ECD6}"/>
              </a:ext>
            </a:extLst>
          </p:cNvPr>
          <p:cNvGrpSpPr/>
          <p:nvPr/>
        </p:nvGrpSpPr>
        <p:grpSpPr>
          <a:xfrm>
            <a:off x="3944298" y="4132008"/>
            <a:ext cx="1770117" cy="2234309"/>
            <a:chOff x="3944298" y="4132008"/>
            <a:chExt cx="1770117" cy="223430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C2FBE41-6987-499D-AD1C-63BB51339A86}"/>
                </a:ext>
              </a:extLst>
            </p:cNvPr>
            <p:cNvSpPr txBox="1"/>
            <p:nvPr/>
          </p:nvSpPr>
          <p:spPr>
            <a:xfrm>
              <a:off x="4178123" y="4132008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2</a:t>
              </a:r>
              <a:endParaRPr lang="en-IN" sz="40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AF35761-68F1-447B-8C94-A9F60A833C54}"/>
                </a:ext>
              </a:extLst>
            </p:cNvPr>
            <p:cNvSpPr txBox="1"/>
            <p:nvPr/>
          </p:nvSpPr>
          <p:spPr>
            <a:xfrm>
              <a:off x="3944298" y="5350654"/>
              <a:ext cx="17701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E5F5BF9-08BE-4F57-905D-F1C1476EC722}"/>
              </a:ext>
            </a:extLst>
          </p:cNvPr>
          <p:cNvGrpSpPr/>
          <p:nvPr/>
        </p:nvGrpSpPr>
        <p:grpSpPr>
          <a:xfrm>
            <a:off x="5155075" y="2702552"/>
            <a:ext cx="1770117" cy="1620975"/>
            <a:chOff x="5155075" y="2702552"/>
            <a:chExt cx="1770117" cy="162097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8B41C6-317E-48E8-AD21-90570D9D87EC}"/>
                </a:ext>
              </a:extLst>
            </p:cNvPr>
            <p:cNvSpPr txBox="1"/>
            <p:nvPr/>
          </p:nvSpPr>
          <p:spPr>
            <a:xfrm>
              <a:off x="5877831" y="3615641"/>
              <a:ext cx="4363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3</a:t>
              </a:r>
              <a:endParaRPr lang="en-IN" sz="40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BB6472E-BADC-467C-9541-A6C8634469A3}"/>
                </a:ext>
              </a:extLst>
            </p:cNvPr>
            <p:cNvSpPr txBox="1"/>
            <p:nvPr/>
          </p:nvSpPr>
          <p:spPr>
            <a:xfrm>
              <a:off x="5155075" y="2702552"/>
              <a:ext cx="17701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B221DA0-6E33-487C-9BCA-406FF0FB23B7}"/>
              </a:ext>
            </a:extLst>
          </p:cNvPr>
          <p:cNvGrpSpPr/>
          <p:nvPr/>
        </p:nvGrpSpPr>
        <p:grpSpPr>
          <a:xfrm>
            <a:off x="6477587" y="3085217"/>
            <a:ext cx="1770117" cy="2565838"/>
            <a:chOff x="6477587" y="3085217"/>
            <a:chExt cx="1770117" cy="256583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D26B4E-32DB-40B1-8C44-B22B63580853}"/>
                </a:ext>
              </a:extLst>
            </p:cNvPr>
            <p:cNvSpPr txBox="1"/>
            <p:nvPr/>
          </p:nvSpPr>
          <p:spPr>
            <a:xfrm>
              <a:off x="7551868" y="308521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4</a:t>
              </a:r>
              <a:endParaRPr lang="en-IN" sz="40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9650DB2-404D-40F1-9C58-427A2BE055D8}"/>
                </a:ext>
              </a:extLst>
            </p:cNvPr>
            <p:cNvSpPr txBox="1"/>
            <p:nvPr/>
          </p:nvSpPr>
          <p:spPr>
            <a:xfrm>
              <a:off x="6477587" y="4635392"/>
              <a:ext cx="17701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07A5497-A95C-4069-8D44-1AA9BD8A224B}"/>
              </a:ext>
            </a:extLst>
          </p:cNvPr>
          <p:cNvGrpSpPr/>
          <p:nvPr/>
        </p:nvGrpSpPr>
        <p:grpSpPr>
          <a:xfrm>
            <a:off x="8514077" y="1728339"/>
            <a:ext cx="1770117" cy="1540627"/>
            <a:chOff x="8514077" y="1728339"/>
            <a:chExt cx="1770117" cy="154062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763684-D928-46D7-86AB-6A11B2B0D55B}"/>
                </a:ext>
              </a:extLst>
            </p:cNvPr>
            <p:cNvSpPr txBox="1"/>
            <p:nvPr/>
          </p:nvSpPr>
          <p:spPr>
            <a:xfrm>
              <a:off x="9215745" y="2561080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5</a:t>
              </a:r>
              <a:endParaRPr lang="en-IN" sz="4000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06A8DCE-A3F3-450C-9CA0-F2CA47D52B75}"/>
                </a:ext>
              </a:extLst>
            </p:cNvPr>
            <p:cNvSpPr txBox="1"/>
            <p:nvPr/>
          </p:nvSpPr>
          <p:spPr>
            <a:xfrm>
              <a:off x="8514077" y="1728339"/>
              <a:ext cx="177011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7411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ktangel 59"/>
          <p:cNvSpPr>
            <a:spLocks noChangeArrowheads="1"/>
          </p:cNvSpPr>
          <p:nvPr/>
        </p:nvSpPr>
        <p:spPr bwMode="auto">
          <a:xfrm rot="10800000">
            <a:off x="30000" y="4987033"/>
            <a:ext cx="12132000" cy="1804002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35000">
                <a:schemeClr val="tx1">
                  <a:lumMod val="65000"/>
                  <a:lumOff val="3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</a:gradFill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a-DK" kern="0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418843" y="4901597"/>
            <a:ext cx="7291387" cy="186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Rektangel 59"/>
          <p:cNvSpPr>
            <a:spLocks noChangeArrowheads="1"/>
          </p:cNvSpPr>
          <p:nvPr/>
        </p:nvSpPr>
        <p:spPr bwMode="auto">
          <a:xfrm rot="10800000" flipV="1">
            <a:off x="30000" y="0"/>
            <a:ext cx="12132000" cy="5029200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35000">
                <a:schemeClr val="bg1">
                  <a:lumMod val="95000"/>
                </a:schemeClr>
              </a:gs>
              <a:gs pos="100000">
                <a:schemeClr val="bg1"/>
              </a:gs>
            </a:gsLst>
          </a:gradFill>
          <a:ln>
            <a:noFill/>
            <a:headEnd/>
            <a:tailEnd/>
          </a:ln>
          <a:effec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da-DK" kern="0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2" name="Group 31"/>
          <p:cNvGrpSpPr/>
          <p:nvPr/>
        </p:nvGrpSpPr>
        <p:grpSpPr>
          <a:xfrm>
            <a:off x="3926280" y="894422"/>
            <a:ext cx="4281256" cy="4210982"/>
            <a:chOff x="2482644" y="459660"/>
            <a:chExt cx="4103496" cy="4036140"/>
          </a:xfrm>
          <a:scene3d>
            <a:camera prst="orthographicFront"/>
            <a:lightRig rig="soft" dir="t"/>
          </a:scene3d>
        </p:grpSpPr>
        <p:sp>
          <p:nvSpPr>
            <p:cNvPr id="16" name="Up Arrow 15"/>
            <p:cNvSpPr/>
            <p:nvPr/>
          </p:nvSpPr>
          <p:spPr>
            <a:xfrm>
              <a:off x="2482644" y="1890252"/>
              <a:ext cx="1325880" cy="2529348"/>
            </a:xfrm>
            <a:prstGeom prst="upArrow">
              <a:avLst>
                <a:gd name="adj1" fmla="val 50000"/>
                <a:gd name="adj2" fmla="val 50000"/>
              </a:avLst>
            </a:prstGeom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p3d prstMaterial="dkEdge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Up Arrow 20"/>
            <p:cNvSpPr/>
            <p:nvPr/>
          </p:nvSpPr>
          <p:spPr>
            <a:xfrm>
              <a:off x="5260260" y="1890252"/>
              <a:ext cx="1325880" cy="2529348"/>
            </a:xfrm>
            <a:prstGeom prst="upArrow">
              <a:avLst>
                <a:gd name="adj1" fmla="val 50000"/>
                <a:gd name="adj2" fmla="val 50000"/>
              </a:avLst>
            </a:prstGeom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p3d prstMaterial="dkEdge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Up Arrow 17"/>
            <p:cNvSpPr/>
            <p:nvPr/>
          </p:nvSpPr>
          <p:spPr>
            <a:xfrm>
              <a:off x="3177048" y="1181100"/>
              <a:ext cx="1325880" cy="3238500"/>
            </a:xfrm>
            <a:prstGeom prst="upArrow">
              <a:avLst>
                <a:gd name="adj1" fmla="val 50000"/>
                <a:gd name="adj2" fmla="val 500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p3d prstMaterial="dkEdge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0" name="Up Arrow 19"/>
            <p:cNvSpPr/>
            <p:nvPr/>
          </p:nvSpPr>
          <p:spPr>
            <a:xfrm>
              <a:off x="4565856" y="1181100"/>
              <a:ext cx="1325880" cy="3238500"/>
            </a:xfrm>
            <a:prstGeom prst="upArrow">
              <a:avLst>
                <a:gd name="adj1" fmla="val 50000"/>
                <a:gd name="adj2" fmla="val 50000"/>
              </a:avLst>
            </a:prstGeom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p3d prstMaterial="dkEdge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9" name="Up Arrow 18"/>
            <p:cNvSpPr/>
            <p:nvPr/>
          </p:nvSpPr>
          <p:spPr>
            <a:xfrm>
              <a:off x="3871452" y="459660"/>
              <a:ext cx="1325880" cy="4036140"/>
            </a:xfrm>
            <a:prstGeom prst="upArrow">
              <a:avLst>
                <a:gd name="adj1" fmla="val 50000"/>
                <a:gd name="adj2" fmla="val 50000"/>
              </a:avLst>
            </a:prstGeom>
            <a:ln>
              <a:noFill/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  <a:sp3d prstMaterial="dkEdge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1483567" y="3636415"/>
            <a:ext cx="27037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u="sng" dirty="0">
                <a:latin typeface="Tw Cen MT Condensed Extra Bold" panose="020B0803020202020204" pitchFamily="34" charset="0"/>
              </a:rPr>
              <a:t>Your Text Here</a:t>
            </a:r>
            <a:endParaRPr lang="en-US" sz="2000" u="sng" dirty="0">
              <a:latin typeface="Tw Cen MT Condensed Extra Bold" panose="020B0803020202020204" pitchFamily="34" charset="0"/>
            </a:endParaRPr>
          </a:p>
          <a:p>
            <a:pPr algn="r"/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 Steps to Growth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628345" y="3491742"/>
            <a:ext cx="2914202" cy="2206996"/>
            <a:chOff x="6164551" y="1107652"/>
            <a:chExt cx="5247379" cy="397396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" name="Freeform 2"/>
            <p:cNvSpPr/>
            <p:nvPr/>
          </p:nvSpPr>
          <p:spPr>
            <a:xfrm>
              <a:off x="8395855" y="1810327"/>
              <a:ext cx="748145" cy="1163782"/>
            </a:xfrm>
            <a:custGeom>
              <a:avLst/>
              <a:gdLst>
                <a:gd name="connsiteX0" fmla="*/ 212436 w 748145"/>
                <a:gd name="connsiteY0" fmla="*/ 9237 h 1163782"/>
                <a:gd name="connsiteX1" fmla="*/ 618836 w 748145"/>
                <a:gd name="connsiteY1" fmla="*/ 0 h 1163782"/>
                <a:gd name="connsiteX2" fmla="*/ 674254 w 748145"/>
                <a:gd name="connsiteY2" fmla="*/ 203200 h 1163782"/>
                <a:gd name="connsiteX3" fmla="*/ 665018 w 748145"/>
                <a:gd name="connsiteY3" fmla="*/ 581891 h 1163782"/>
                <a:gd name="connsiteX4" fmla="*/ 646545 w 748145"/>
                <a:gd name="connsiteY4" fmla="*/ 905164 h 1163782"/>
                <a:gd name="connsiteX5" fmla="*/ 729672 w 748145"/>
                <a:gd name="connsiteY5" fmla="*/ 969818 h 1163782"/>
                <a:gd name="connsiteX6" fmla="*/ 748145 w 748145"/>
                <a:gd name="connsiteY6" fmla="*/ 1163782 h 1163782"/>
                <a:gd name="connsiteX7" fmla="*/ 0 w 748145"/>
                <a:gd name="connsiteY7" fmla="*/ 1136073 h 1163782"/>
                <a:gd name="connsiteX8" fmla="*/ 73890 w 748145"/>
                <a:gd name="connsiteY8" fmla="*/ 822037 h 1163782"/>
                <a:gd name="connsiteX9" fmla="*/ 101600 w 748145"/>
                <a:gd name="connsiteY9" fmla="*/ 406400 h 1163782"/>
                <a:gd name="connsiteX10" fmla="*/ 101600 w 748145"/>
                <a:gd name="connsiteY10" fmla="*/ 175491 h 1163782"/>
                <a:gd name="connsiteX11" fmla="*/ 212436 w 748145"/>
                <a:gd name="connsiteY11" fmla="*/ 9237 h 1163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8145" h="1163782">
                  <a:moveTo>
                    <a:pt x="212436" y="9237"/>
                  </a:moveTo>
                  <a:lnTo>
                    <a:pt x="618836" y="0"/>
                  </a:lnTo>
                  <a:lnTo>
                    <a:pt x="674254" y="203200"/>
                  </a:lnTo>
                  <a:lnTo>
                    <a:pt x="665018" y="581891"/>
                  </a:lnTo>
                  <a:lnTo>
                    <a:pt x="646545" y="905164"/>
                  </a:lnTo>
                  <a:lnTo>
                    <a:pt x="729672" y="969818"/>
                  </a:lnTo>
                  <a:lnTo>
                    <a:pt x="748145" y="1163782"/>
                  </a:lnTo>
                  <a:lnTo>
                    <a:pt x="0" y="1136073"/>
                  </a:lnTo>
                  <a:lnTo>
                    <a:pt x="73890" y="822037"/>
                  </a:lnTo>
                  <a:lnTo>
                    <a:pt x="101600" y="406400"/>
                  </a:lnTo>
                  <a:lnTo>
                    <a:pt x="101600" y="175491"/>
                  </a:lnTo>
                  <a:lnTo>
                    <a:pt x="212436" y="923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8251578" y="1198860"/>
              <a:ext cx="1120653" cy="3778937"/>
              <a:chOff x="3440113" y="2779713"/>
              <a:chExt cx="355600" cy="1203325"/>
            </a:xfrm>
          </p:grpSpPr>
          <p:sp>
            <p:nvSpPr>
              <p:cNvPr id="50" name="Freeform 52"/>
              <p:cNvSpPr>
                <a:spLocks noEditPoints="1"/>
              </p:cNvSpPr>
              <p:nvPr/>
            </p:nvSpPr>
            <p:spPr bwMode="auto">
              <a:xfrm>
                <a:off x="3462338" y="2779713"/>
                <a:ext cx="292100" cy="504825"/>
              </a:xfrm>
              <a:custGeom>
                <a:avLst/>
                <a:gdLst/>
                <a:ahLst/>
                <a:cxnLst>
                  <a:cxn ang="0">
                    <a:pos x="138" y="316"/>
                  </a:cxn>
                  <a:cxn ang="0">
                    <a:pos x="158" y="318"/>
                  </a:cxn>
                  <a:cxn ang="0">
                    <a:pos x="148" y="262"/>
                  </a:cxn>
                  <a:cxn ang="0">
                    <a:pos x="162" y="248"/>
                  </a:cxn>
                  <a:cxn ang="0">
                    <a:pos x="172" y="236"/>
                  </a:cxn>
                  <a:cxn ang="0">
                    <a:pos x="180" y="218"/>
                  </a:cxn>
                  <a:cxn ang="0">
                    <a:pos x="184" y="144"/>
                  </a:cxn>
                  <a:cxn ang="0">
                    <a:pos x="182" y="132"/>
                  </a:cxn>
                  <a:cxn ang="0">
                    <a:pos x="166" y="126"/>
                  </a:cxn>
                  <a:cxn ang="0">
                    <a:pos x="152" y="126"/>
                  </a:cxn>
                  <a:cxn ang="0">
                    <a:pos x="148" y="114"/>
                  </a:cxn>
                  <a:cxn ang="0">
                    <a:pos x="142" y="60"/>
                  </a:cxn>
                  <a:cxn ang="0">
                    <a:pos x="134" y="26"/>
                  </a:cxn>
                  <a:cxn ang="0">
                    <a:pos x="110" y="2"/>
                  </a:cxn>
                  <a:cxn ang="0">
                    <a:pos x="90" y="0"/>
                  </a:cxn>
                  <a:cxn ang="0">
                    <a:pos x="72" y="10"/>
                  </a:cxn>
                  <a:cxn ang="0">
                    <a:pos x="56" y="64"/>
                  </a:cxn>
                  <a:cxn ang="0">
                    <a:pos x="52" y="102"/>
                  </a:cxn>
                  <a:cxn ang="0">
                    <a:pos x="50" y="122"/>
                  </a:cxn>
                  <a:cxn ang="0">
                    <a:pos x="34" y="128"/>
                  </a:cxn>
                  <a:cxn ang="0">
                    <a:pos x="20" y="132"/>
                  </a:cxn>
                  <a:cxn ang="0">
                    <a:pos x="12" y="146"/>
                  </a:cxn>
                  <a:cxn ang="0">
                    <a:pos x="2" y="198"/>
                  </a:cxn>
                  <a:cxn ang="0">
                    <a:pos x="4" y="260"/>
                  </a:cxn>
                  <a:cxn ang="0">
                    <a:pos x="8" y="266"/>
                  </a:cxn>
                  <a:cxn ang="0">
                    <a:pos x="26" y="266"/>
                  </a:cxn>
                  <a:cxn ang="0">
                    <a:pos x="24" y="308"/>
                  </a:cxn>
                  <a:cxn ang="0">
                    <a:pos x="90" y="308"/>
                  </a:cxn>
                  <a:cxn ang="0">
                    <a:pos x="128" y="254"/>
                  </a:cxn>
                  <a:cxn ang="0">
                    <a:pos x="104" y="250"/>
                  </a:cxn>
                  <a:cxn ang="0">
                    <a:pos x="104" y="242"/>
                  </a:cxn>
                  <a:cxn ang="0">
                    <a:pos x="106" y="236"/>
                  </a:cxn>
                  <a:cxn ang="0">
                    <a:pos x="104" y="224"/>
                  </a:cxn>
                  <a:cxn ang="0">
                    <a:pos x="104" y="212"/>
                  </a:cxn>
                  <a:cxn ang="0">
                    <a:pos x="118" y="214"/>
                  </a:cxn>
                  <a:cxn ang="0">
                    <a:pos x="126" y="218"/>
                  </a:cxn>
                  <a:cxn ang="0">
                    <a:pos x="130" y="234"/>
                  </a:cxn>
                  <a:cxn ang="0">
                    <a:pos x="134" y="248"/>
                  </a:cxn>
                  <a:cxn ang="0">
                    <a:pos x="128" y="254"/>
                  </a:cxn>
                  <a:cxn ang="0">
                    <a:pos x="74" y="132"/>
                  </a:cxn>
                  <a:cxn ang="0">
                    <a:pos x="112" y="134"/>
                  </a:cxn>
                  <a:cxn ang="0">
                    <a:pos x="136" y="132"/>
                  </a:cxn>
                  <a:cxn ang="0">
                    <a:pos x="136" y="144"/>
                  </a:cxn>
                  <a:cxn ang="0">
                    <a:pos x="122" y="170"/>
                  </a:cxn>
                  <a:cxn ang="0">
                    <a:pos x="100" y="208"/>
                  </a:cxn>
                  <a:cxn ang="0">
                    <a:pos x="90" y="220"/>
                  </a:cxn>
                  <a:cxn ang="0">
                    <a:pos x="66" y="170"/>
                  </a:cxn>
                  <a:cxn ang="0">
                    <a:pos x="54" y="156"/>
                  </a:cxn>
                  <a:cxn ang="0">
                    <a:pos x="58" y="130"/>
                  </a:cxn>
                  <a:cxn ang="0">
                    <a:pos x="48" y="248"/>
                  </a:cxn>
                  <a:cxn ang="0">
                    <a:pos x="52" y="230"/>
                  </a:cxn>
                  <a:cxn ang="0">
                    <a:pos x="64" y="232"/>
                  </a:cxn>
                  <a:cxn ang="0">
                    <a:pos x="76" y="236"/>
                  </a:cxn>
                  <a:cxn ang="0">
                    <a:pos x="78" y="244"/>
                  </a:cxn>
                  <a:cxn ang="0">
                    <a:pos x="78" y="260"/>
                  </a:cxn>
                  <a:cxn ang="0">
                    <a:pos x="72" y="268"/>
                  </a:cxn>
                  <a:cxn ang="0">
                    <a:pos x="62" y="266"/>
                  </a:cxn>
                  <a:cxn ang="0">
                    <a:pos x="46" y="266"/>
                  </a:cxn>
                  <a:cxn ang="0">
                    <a:pos x="46" y="260"/>
                  </a:cxn>
                </a:cxnLst>
                <a:rect l="0" t="0" r="r" b="b"/>
                <a:pathLst>
                  <a:path w="184" h="318">
                    <a:moveTo>
                      <a:pt x="90" y="308"/>
                    </a:moveTo>
                    <a:lnTo>
                      <a:pt x="90" y="308"/>
                    </a:lnTo>
                    <a:lnTo>
                      <a:pt x="138" y="316"/>
                    </a:lnTo>
                    <a:lnTo>
                      <a:pt x="158" y="318"/>
                    </a:lnTo>
                    <a:lnTo>
                      <a:pt x="158" y="318"/>
                    </a:lnTo>
                    <a:lnTo>
                      <a:pt x="158" y="318"/>
                    </a:lnTo>
                    <a:lnTo>
                      <a:pt x="152" y="284"/>
                    </a:lnTo>
                    <a:lnTo>
                      <a:pt x="148" y="262"/>
                    </a:lnTo>
                    <a:lnTo>
                      <a:pt x="148" y="262"/>
                    </a:lnTo>
                    <a:lnTo>
                      <a:pt x="148" y="258"/>
                    </a:lnTo>
                    <a:lnTo>
                      <a:pt x="150" y="254"/>
                    </a:lnTo>
                    <a:lnTo>
                      <a:pt x="162" y="248"/>
                    </a:lnTo>
                    <a:lnTo>
                      <a:pt x="162" y="248"/>
                    </a:lnTo>
                    <a:lnTo>
                      <a:pt x="168" y="242"/>
                    </a:lnTo>
                    <a:lnTo>
                      <a:pt x="172" y="236"/>
                    </a:lnTo>
                    <a:lnTo>
                      <a:pt x="176" y="230"/>
                    </a:lnTo>
                    <a:lnTo>
                      <a:pt x="180" y="218"/>
                    </a:lnTo>
                    <a:lnTo>
                      <a:pt x="180" y="218"/>
                    </a:lnTo>
                    <a:lnTo>
                      <a:pt x="182" y="202"/>
                    </a:lnTo>
                    <a:lnTo>
                      <a:pt x="184" y="182"/>
                    </a:lnTo>
                    <a:lnTo>
                      <a:pt x="184" y="144"/>
                    </a:lnTo>
                    <a:lnTo>
                      <a:pt x="184" y="144"/>
                    </a:lnTo>
                    <a:lnTo>
                      <a:pt x="184" y="138"/>
                    </a:lnTo>
                    <a:lnTo>
                      <a:pt x="182" y="132"/>
                    </a:lnTo>
                    <a:lnTo>
                      <a:pt x="178" y="130"/>
                    </a:lnTo>
                    <a:lnTo>
                      <a:pt x="174" y="128"/>
                    </a:lnTo>
                    <a:lnTo>
                      <a:pt x="166" y="126"/>
                    </a:lnTo>
                    <a:lnTo>
                      <a:pt x="158" y="126"/>
                    </a:lnTo>
                    <a:lnTo>
                      <a:pt x="158" y="126"/>
                    </a:lnTo>
                    <a:lnTo>
                      <a:pt x="152" y="126"/>
                    </a:lnTo>
                    <a:lnTo>
                      <a:pt x="150" y="120"/>
                    </a:lnTo>
                    <a:lnTo>
                      <a:pt x="150" y="120"/>
                    </a:lnTo>
                    <a:lnTo>
                      <a:pt x="148" y="114"/>
                    </a:lnTo>
                    <a:lnTo>
                      <a:pt x="146" y="104"/>
                    </a:lnTo>
                    <a:lnTo>
                      <a:pt x="142" y="60"/>
                    </a:lnTo>
                    <a:lnTo>
                      <a:pt x="142" y="60"/>
                    </a:lnTo>
                    <a:lnTo>
                      <a:pt x="140" y="46"/>
                    </a:lnTo>
                    <a:lnTo>
                      <a:pt x="138" y="36"/>
                    </a:lnTo>
                    <a:lnTo>
                      <a:pt x="134" y="26"/>
                    </a:lnTo>
                    <a:lnTo>
                      <a:pt x="130" y="20"/>
                    </a:lnTo>
                    <a:lnTo>
                      <a:pt x="120" y="10"/>
                    </a:lnTo>
                    <a:lnTo>
                      <a:pt x="110" y="2"/>
                    </a:lnTo>
                    <a:lnTo>
                      <a:pt x="110" y="2"/>
                    </a:lnTo>
                    <a:lnTo>
                      <a:pt x="102" y="0"/>
                    </a:lnTo>
                    <a:lnTo>
                      <a:pt x="90" y="0"/>
                    </a:lnTo>
                    <a:lnTo>
                      <a:pt x="80" y="4"/>
                    </a:lnTo>
                    <a:lnTo>
                      <a:pt x="72" y="10"/>
                    </a:lnTo>
                    <a:lnTo>
                      <a:pt x="72" y="10"/>
                    </a:lnTo>
                    <a:lnTo>
                      <a:pt x="66" y="18"/>
                    </a:lnTo>
                    <a:lnTo>
                      <a:pt x="62" y="28"/>
                    </a:lnTo>
                    <a:lnTo>
                      <a:pt x="56" y="64"/>
                    </a:lnTo>
                    <a:lnTo>
                      <a:pt x="56" y="64"/>
                    </a:lnTo>
                    <a:lnTo>
                      <a:pt x="52" y="86"/>
                    </a:lnTo>
                    <a:lnTo>
                      <a:pt x="52" y="102"/>
                    </a:lnTo>
                    <a:lnTo>
                      <a:pt x="52" y="120"/>
                    </a:lnTo>
                    <a:lnTo>
                      <a:pt x="52" y="120"/>
                    </a:lnTo>
                    <a:lnTo>
                      <a:pt x="50" y="122"/>
                    </a:lnTo>
                    <a:lnTo>
                      <a:pt x="48" y="124"/>
                    </a:lnTo>
                    <a:lnTo>
                      <a:pt x="42" y="126"/>
                    </a:lnTo>
                    <a:lnTo>
                      <a:pt x="34" y="128"/>
                    </a:lnTo>
                    <a:lnTo>
                      <a:pt x="26" y="130"/>
                    </a:lnTo>
                    <a:lnTo>
                      <a:pt x="26" y="130"/>
                    </a:lnTo>
                    <a:lnTo>
                      <a:pt x="20" y="132"/>
                    </a:lnTo>
                    <a:lnTo>
                      <a:pt x="16" y="136"/>
                    </a:lnTo>
                    <a:lnTo>
                      <a:pt x="14" y="142"/>
                    </a:lnTo>
                    <a:lnTo>
                      <a:pt x="12" y="146"/>
                    </a:lnTo>
                    <a:lnTo>
                      <a:pt x="12" y="146"/>
                    </a:lnTo>
                    <a:lnTo>
                      <a:pt x="2" y="198"/>
                    </a:lnTo>
                    <a:lnTo>
                      <a:pt x="2" y="198"/>
                    </a:lnTo>
                    <a:lnTo>
                      <a:pt x="0" y="216"/>
                    </a:lnTo>
                    <a:lnTo>
                      <a:pt x="2" y="234"/>
                    </a:lnTo>
                    <a:lnTo>
                      <a:pt x="4" y="260"/>
                    </a:lnTo>
                    <a:lnTo>
                      <a:pt x="4" y="260"/>
                    </a:lnTo>
                    <a:lnTo>
                      <a:pt x="6" y="264"/>
                    </a:lnTo>
                    <a:lnTo>
                      <a:pt x="8" y="266"/>
                    </a:lnTo>
                    <a:lnTo>
                      <a:pt x="16" y="266"/>
                    </a:lnTo>
                    <a:lnTo>
                      <a:pt x="26" y="266"/>
                    </a:lnTo>
                    <a:lnTo>
                      <a:pt x="26" y="266"/>
                    </a:lnTo>
                    <a:lnTo>
                      <a:pt x="26" y="282"/>
                    </a:lnTo>
                    <a:lnTo>
                      <a:pt x="24" y="308"/>
                    </a:lnTo>
                    <a:lnTo>
                      <a:pt x="24" y="308"/>
                    </a:lnTo>
                    <a:lnTo>
                      <a:pt x="42" y="306"/>
                    </a:lnTo>
                    <a:lnTo>
                      <a:pt x="62" y="306"/>
                    </a:lnTo>
                    <a:lnTo>
                      <a:pt x="90" y="308"/>
                    </a:lnTo>
                    <a:lnTo>
                      <a:pt x="90" y="308"/>
                    </a:lnTo>
                    <a:close/>
                    <a:moveTo>
                      <a:pt x="128" y="254"/>
                    </a:moveTo>
                    <a:lnTo>
                      <a:pt x="128" y="254"/>
                    </a:lnTo>
                    <a:lnTo>
                      <a:pt x="114" y="252"/>
                    </a:lnTo>
                    <a:lnTo>
                      <a:pt x="106" y="252"/>
                    </a:lnTo>
                    <a:lnTo>
                      <a:pt x="104" y="250"/>
                    </a:lnTo>
                    <a:lnTo>
                      <a:pt x="102" y="248"/>
                    </a:lnTo>
                    <a:lnTo>
                      <a:pt x="102" y="248"/>
                    </a:lnTo>
                    <a:lnTo>
                      <a:pt x="104" y="242"/>
                    </a:lnTo>
                    <a:lnTo>
                      <a:pt x="104" y="238"/>
                    </a:lnTo>
                    <a:lnTo>
                      <a:pt x="104" y="238"/>
                    </a:lnTo>
                    <a:lnTo>
                      <a:pt x="106" y="236"/>
                    </a:lnTo>
                    <a:lnTo>
                      <a:pt x="106" y="232"/>
                    </a:lnTo>
                    <a:lnTo>
                      <a:pt x="106" y="232"/>
                    </a:lnTo>
                    <a:lnTo>
                      <a:pt x="104" y="224"/>
                    </a:lnTo>
                    <a:lnTo>
                      <a:pt x="102" y="216"/>
                    </a:lnTo>
                    <a:lnTo>
                      <a:pt x="102" y="216"/>
                    </a:lnTo>
                    <a:lnTo>
                      <a:pt x="104" y="212"/>
                    </a:lnTo>
                    <a:lnTo>
                      <a:pt x="108" y="212"/>
                    </a:lnTo>
                    <a:lnTo>
                      <a:pt x="118" y="214"/>
                    </a:lnTo>
                    <a:lnTo>
                      <a:pt x="118" y="214"/>
                    </a:lnTo>
                    <a:lnTo>
                      <a:pt x="122" y="214"/>
                    </a:lnTo>
                    <a:lnTo>
                      <a:pt x="126" y="216"/>
                    </a:lnTo>
                    <a:lnTo>
                      <a:pt x="126" y="218"/>
                    </a:lnTo>
                    <a:lnTo>
                      <a:pt x="128" y="224"/>
                    </a:lnTo>
                    <a:lnTo>
                      <a:pt x="128" y="224"/>
                    </a:lnTo>
                    <a:lnTo>
                      <a:pt x="130" y="234"/>
                    </a:lnTo>
                    <a:lnTo>
                      <a:pt x="134" y="244"/>
                    </a:lnTo>
                    <a:lnTo>
                      <a:pt x="134" y="244"/>
                    </a:lnTo>
                    <a:lnTo>
                      <a:pt x="134" y="248"/>
                    </a:lnTo>
                    <a:lnTo>
                      <a:pt x="132" y="250"/>
                    </a:lnTo>
                    <a:lnTo>
                      <a:pt x="128" y="254"/>
                    </a:lnTo>
                    <a:lnTo>
                      <a:pt x="128" y="254"/>
                    </a:lnTo>
                    <a:close/>
                    <a:moveTo>
                      <a:pt x="60" y="126"/>
                    </a:moveTo>
                    <a:lnTo>
                      <a:pt x="60" y="126"/>
                    </a:lnTo>
                    <a:lnTo>
                      <a:pt x="74" y="132"/>
                    </a:lnTo>
                    <a:lnTo>
                      <a:pt x="88" y="134"/>
                    </a:lnTo>
                    <a:lnTo>
                      <a:pt x="100" y="136"/>
                    </a:lnTo>
                    <a:lnTo>
                      <a:pt x="112" y="134"/>
                    </a:lnTo>
                    <a:lnTo>
                      <a:pt x="128" y="130"/>
                    </a:lnTo>
                    <a:lnTo>
                      <a:pt x="134" y="130"/>
                    </a:lnTo>
                    <a:lnTo>
                      <a:pt x="136" y="132"/>
                    </a:lnTo>
                    <a:lnTo>
                      <a:pt x="136" y="132"/>
                    </a:lnTo>
                    <a:lnTo>
                      <a:pt x="136" y="136"/>
                    </a:lnTo>
                    <a:lnTo>
                      <a:pt x="136" y="144"/>
                    </a:lnTo>
                    <a:lnTo>
                      <a:pt x="132" y="156"/>
                    </a:lnTo>
                    <a:lnTo>
                      <a:pt x="122" y="170"/>
                    </a:lnTo>
                    <a:lnTo>
                      <a:pt x="122" y="170"/>
                    </a:lnTo>
                    <a:lnTo>
                      <a:pt x="116" y="178"/>
                    </a:lnTo>
                    <a:lnTo>
                      <a:pt x="110" y="188"/>
                    </a:lnTo>
                    <a:lnTo>
                      <a:pt x="100" y="208"/>
                    </a:lnTo>
                    <a:lnTo>
                      <a:pt x="94" y="230"/>
                    </a:lnTo>
                    <a:lnTo>
                      <a:pt x="94" y="230"/>
                    </a:lnTo>
                    <a:lnTo>
                      <a:pt x="90" y="220"/>
                    </a:lnTo>
                    <a:lnTo>
                      <a:pt x="84" y="202"/>
                    </a:lnTo>
                    <a:lnTo>
                      <a:pt x="72" y="180"/>
                    </a:lnTo>
                    <a:lnTo>
                      <a:pt x="66" y="170"/>
                    </a:lnTo>
                    <a:lnTo>
                      <a:pt x="58" y="160"/>
                    </a:lnTo>
                    <a:lnTo>
                      <a:pt x="58" y="160"/>
                    </a:lnTo>
                    <a:lnTo>
                      <a:pt x="54" y="156"/>
                    </a:lnTo>
                    <a:lnTo>
                      <a:pt x="54" y="150"/>
                    </a:lnTo>
                    <a:lnTo>
                      <a:pt x="56" y="138"/>
                    </a:lnTo>
                    <a:lnTo>
                      <a:pt x="58" y="130"/>
                    </a:lnTo>
                    <a:lnTo>
                      <a:pt x="60" y="126"/>
                    </a:lnTo>
                    <a:lnTo>
                      <a:pt x="60" y="126"/>
                    </a:lnTo>
                    <a:close/>
                    <a:moveTo>
                      <a:pt x="48" y="248"/>
                    </a:moveTo>
                    <a:lnTo>
                      <a:pt x="48" y="248"/>
                    </a:lnTo>
                    <a:lnTo>
                      <a:pt x="52" y="236"/>
                    </a:lnTo>
                    <a:lnTo>
                      <a:pt x="52" y="230"/>
                    </a:lnTo>
                    <a:lnTo>
                      <a:pt x="56" y="228"/>
                    </a:lnTo>
                    <a:lnTo>
                      <a:pt x="56" y="228"/>
                    </a:lnTo>
                    <a:lnTo>
                      <a:pt x="64" y="232"/>
                    </a:lnTo>
                    <a:lnTo>
                      <a:pt x="74" y="234"/>
                    </a:lnTo>
                    <a:lnTo>
                      <a:pt x="74" y="234"/>
                    </a:lnTo>
                    <a:lnTo>
                      <a:pt x="76" y="236"/>
                    </a:lnTo>
                    <a:lnTo>
                      <a:pt x="76" y="238"/>
                    </a:lnTo>
                    <a:lnTo>
                      <a:pt x="78" y="244"/>
                    </a:lnTo>
                    <a:lnTo>
                      <a:pt x="78" y="244"/>
                    </a:lnTo>
                    <a:lnTo>
                      <a:pt x="78" y="256"/>
                    </a:lnTo>
                    <a:lnTo>
                      <a:pt x="78" y="256"/>
                    </a:lnTo>
                    <a:lnTo>
                      <a:pt x="78" y="260"/>
                    </a:lnTo>
                    <a:lnTo>
                      <a:pt x="76" y="264"/>
                    </a:lnTo>
                    <a:lnTo>
                      <a:pt x="72" y="268"/>
                    </a:lnTo>
                    <a:lnTo>
                      <a:pt x="72" y="268"/>
                    </a:lnTo>
                    <a:lnTo>
                      <a:pt x="68" y="268"/>
                    </a:lnTo>
                    <a:lnTo>
                      <a:pt x="62" y="266"/>
                    </a:lnTo>
                    <a:lnTo>
                      <a:pt x="62" y="266"/>
                    </a:lnTo>
                    <a:lnTo>
                      <a:pt x="60" y="266"/>
                    </a:lnTo>
                    <a:lnTo>
                      <a:pt x="54" y="266"/>
                    </a:lnTo>
                    <a:lnTo>
                      <a:pt x="46" y="266"/>
                    </a:lnTo>
                    <a:lnTo>
                      <a:pt x="46" y="266"/>
                    </a:lnTo>
                    <a:lnTo>
                      <a:pt x="46" y="264"/>
                    </a:lnTo>
                    <a:lnTo>
                      <a:pt x="46" y="260"/>
                    </a:lnTo>
                    <a:lnTo>
                      <a:pt x="48" y="248"/>
                    </a:lnTo>
                    <a:lnTo>
                      <a:pt x="48" y="248"/>
                    </a:lnTo>
                    <a:close/>
                  </a:path>
                </a:pathLst>
              </a:custGeom>
              <a:solidFill>
                <a:srgbClr val="000000"/>
              </a:solidFill>
              <a:ln w="2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3"/>
              <p:cNvSpPr>
                <a:spLocks/>
              </p:cNvSpPr>
              <p:nvPr/>
            </p:nvSpPr>
            <p:spPr bwMode="auto">
              <a:xfrm>
                <a:off x="3440113" y="3287713"/>
                <a:ext cx="355600" cy="695325"/>
              </a:xfrm>
              <a:custGeom>
                <a:avLst/>
                <a:gdLst/>
                <a:ahLst/>
                <a:cxnLst>
                  <a:cxn ang="0">
                    <a:pos x="220" y="394"/>
                  </a:cxn>
                  <a:cxn ang="0">
                    <a:pos x="224" y="388"/>
                  </a:cxn>
                  <a:cxn ang="0">
                    <a:pos x="218" y="330"/>
                  </a:cxn>
                  <a:cxn ang="0">
                    <a:pos x="212" y="278"/>
                  </a:cxn>
                  <a:cxn ang="0">
                    <a:pos x="196" y="206"/>
                  </a:cxn>
                  <a:cxn ang="0">
                    <a:pos x="192" y="116"/>
                  </a:cxn>
                  <a:cxn ang="0">
                    <a:pos x="182" y="32"/>
                  </a:cxn>
                  <a:cxn ang="0">
                    <a:pos x="174" y="4"/>
                  </a:cxn>
                  <a:cxn ang="0">
                    <a:pos x="160" y="10"/>
                  </a:cxn>
                  <a:cxn ang="0">
                    <a:pos x="120" y="16"/>
                  </a:cxn>
                  <a:cxn ang="0">
                    <a:pos x="64" y="10"/>
                  </a:cxn>
                  <a:cxn ang="0">
                    <a:pos x="34" y="0"/>
                  </a:cxn>
                  <a:cxn ang="0">
                    <a:pos x="24" y="46"/>
                  </a:cxn>
                  <a:cxn ang="0">
                    <a:pos x="22" y="82"/>
                  </a:cxn>
                  <a:cxn ang="0">
                    <a:pos x="22" y="168"/>
                  </a:cxn>
                  <a:cxn ang="0">
                    <a:pos x="16" y="216"/>
                  </a:cxn>
                  <a:cxn ang="0">
                    <a:pos x="0" y="354"/>
                  </a:cxn>
                  <a:cxn ang="0">
                    <a:pos x="0" y="392"/>
                  </a:cxn>
                  <a:cxn ang="0">
                    <a:pos x="8" y="394"/>
                  </a:cxn>
                  <a:cxn ang="0">
                    <a:pos x="6" y="408"/>
                  </a:cxn>
                  <a:cxn ang="0">
                    <a:pos x="0" y="428"/>
                  </a:cxn>
                  <a:cxn ang="0">
                    <a:pos x="4" y="434"/>
                  </a:cxn>
                  <a:cxn ang="0">
                    <a:pos x="22" y="432"/>
                  </a:cxn>
                  <a:cxn ang="0">
                    <a:pos x="40" y="420"/>
                  </a:cxn>
                  <a:cxn ang="0">
                    <a:pos x="42" y="406"/>
                  </a:cxn>
                  <a:cxn ang="0">
                    <a:pos x="50" y="398"/>
                  </a:cxn>
                  <a:cxn ang="0">
                    <a:pos x="56" y="392"/>
                  </a:cxn>
                  <a:cxn ang="0">
                    <a:pos x="60" y="318"/>
                  </a:cxn>
                  <a:cxn ang="0">
                    <a:pos x="64" y="272"/>
                  </a:cxn>
                  <a:cxn ang="0">
                    <a:pos x="72" y="220"/>
                  </a:cxn>
                  <a:cxn ang="0">
                    <a:pos x="82" y="154"/>
                  </a:cxn>
                  <a:cxn ang="0">
                    <a:pos x="96" y="90"/>
                  </a:cxn>
                  <a:cxn ang="0">
                    <a:pos x="106" y="66"/>
                  </a:cxn>
                  <a:cxn ang="0">
                    <a:pos x="112" y="76"/>
                  </a:cxn>
                  <a:cxn ang="0">
                    <a:pos x="132" y="142"/>
                  </a:cxn>
                  <a:cxn ang="0">
                    <a:pos x="142" y="206"/>
                  </a:cxn>
                  <a:cxn ang="0">
                    <a:pos x="148" y="242"/>
                  </a:cxn>
                  <a:cxn ang="0">
                    <a:pos x="154" y="318"/>
                  </a:cxn>
                  <a:cxn ang="0">
                    <a:pos x="166" y="396"/>
                  </a:cxn>
                  <a:cxn ang="0">
                    <a:pos x="184" y="398"/>
                  </a:cxn>
                  <a:cxn ang="0">
                    <a:pos x="186" y="418"/>
                  </a:cxn>
                  <a:cxn ang="0">
                    <a:pos x="192" y="430"/>
                  </a:cxn>
                  <a:cxn ang="0">
                    <a:pos x="204" y="436"/>
                  </a:cxn>
                  <a:cxn ang="0">
                    <a:pos x="220" y="436"/>
                  </a:cxn>
                  <a:cxn ang="0">
                    <a:pos x="224" y="424"/>
                  </a:cxn>
                  <a:cxn ang="0">
                    <a:pos x="220" y="410"/>
                  </a:cxn>
                  <a:cxn ang="0">
                    <a:pos x="216" y="394"/>
                  </a:cxn>
                </a:cxnLst>
                <a:rect l="0" t="0" r="r" b="b"/>
                <a:pathLst>
                  <a:path w="224" h="438">
                    <a:moveTo>
                      <a:pt x="216" y="394"/>
                    </a:moveTo>
                    <a:lnTo>
                      <a:pt x="216" y="394"/>
                    </a:lnTo>
                    <a:lnTo>
                      <a:pt x="220" y="394"/>
                    </a:lnTo>
                    <a:lnTo>
                      <a:pt x="224" y="392"/>
                    </a:lnTo>
                    <a:lnTo>
                      <a:pt x="224" y="388"/>
                    </a:lnTo>
                    <a:lnTo>
                      <a:pt x="224" y="388"/>
                    </a:lnTo>
                    <a:lnTo>
                      <a:pt x="222" y="372"/>
                    </a:lnTo>
                    <a:lnTo>
                      <a:pt x="220" y="354"/>
                    </a:lnTo>
                    <a:lnTo>
                      <a:pt x="218" y="330"/>
                    </a:lnTo>
                    <a:lnTo>
                      <a:pt x="218" y="330"/>
                    </a:lnTo>
                    <a:lnTo>
                      <a:pt x="216" y="302"/>
                    </a:lnTo>
                    <a:lnTo>
                      <a:pt x="212" y="278"/>
                    </a:lnTo>
                    <a:lnTo>
                      <a:pt x="200" y="230"/>
                    </a:lnTo>
                    <a:lnTo>
                      <a:pt x="200" y="230"/>
                    </a:lnTo>
                    <a:lnTo>
                      <a:pt x="196" y="206"/>
                    </a:lnTo>
                    <a:lnTo>
                      <a:pt x="194" y="184"/>
                    </a:lnTo>
                    <a:lnTo>
                      <a:pt x="192" y="116"/>
                    </a:lnTo>
                    <a:lnTo>
                      <a:pt x="192" y="116"/>
                    </a:lnTo>
                    <a:lnTo>
                      <a:pt x="190" y="76"/>
                    </a:lnTo>
                    <a:lnTo>
                      <a:pt x="186" y="50"/>
                    </a:lnTo>
                    <a:lnTo>
                      <a:pt x="182" y="32"/>
                    </a:lnTo>
                    <a:lnTo>
                      <a:pt x="176" y="14"/>
                    </a:lnTo>
                    <a:lnTo>
                      <a:pt x="176" y="14"/>
                    </a:lnTo>
                    <a:lnTo>
                      <a:pt x="174" y="4"/>
                    </a:lnTo>
                    <a:lnTo>
                      <a:pt x="174" y="4"/>
                    </a:lnTo>
                    <a:lnTo>
                      <a:pt x="170" y="6"/>
                    </a:lnTo>
                    <a:lnTo>
                      <a:pt x="160" y="10"/>
                    </a:lnTo>
                    <a:lnTo>
                      <a:pt x="142" y="14"/>
                    </a:lnTo>
                    <a:lnTo>
                      <a:pt x="120" y="16"/>
                    </a:lnTo>
                    <a:lnTo>
                      <a:pt x="120" y="16"/>
                    </a:lnTo>
                    <a:lnTo>
                      <a:pt x="84" y="16"/>
                    </a:lnTo>
                    <a:lnTo>
                      <a:pt x="74" y="14"/>
                    </a:lnTo>
                    <a:lnTo>
                      <a:pt x="64" y="10"/>
                    </a:lnTo>
                    <a:lnTo>
                      <a:pt x="64" y="10"/>
                    </a:lnTo>
                    <a:lnTo>
                      <a:pt x="44" y="4"/>
                    </a:lnTo>
                    <a:lnTo>
                      <a:pt x="34" y="0"/>
                    </a:lnTo>
                    <a:lnTo>
                      <a:pt x="34" y="0"/>
                    </a:lnTo>
                    <a:lnTo>
                      <a:pt x="30" y="20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2" y="64"/>
                    </a:lnTo>
                    <a:lnTo>
                      <a:pt x="22" y="82"/>
                    </a:lnTo>
                    <a:lnTo>
                      <a:pt x="24" y="136"/>
                    </a:lnTo>
                    <a:lnTo>
                      <a:pt x="24" y="136"/>
                    </a:lnTo>
                    <a:lnTo>
                      <a:pt x="22" y="168"/>
                    </a:lnTo>
                    <a:lnTo>
                      <a:pt x="20" y="190"/>
                    </a:lnTo>
                    <a:lnTo>
                      <a:pt x="16" y="216"/>
                    </a:lnTo>
                    <a:lnTo>
                      <a:pt x="16" y="216"/>
                    </a:lnTo>
                    <a:lnTo>
                      <a:pt x="2" y="332"/>
                    </a:lnTo>
                    <a:lnTo>
                      <a:pt x="2" y="332"/>
                    </a:lnTo>
                    <a:lnTo>
                      <a:pt x="0" y="354"/>
                    </a:lnTo>
                    <a:lnTo>
                      <a:pt x="0" y="372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8" y="394"/>
                    </a:lnTo>
                    <a:lnTo>
                      <a:pt x="8" y="394"/>
                    </a:lnTo>
                    <a:lnTo>
                      <a:pt x="8" y="394"/>
                    </a:lnTo>
                    <a:lnTo>
                      <a:pt x="10" y="398"/>
                    </a:lnTo>
                    <a:lnTo>
                      <a:pt x="8" y="402"/>
                    </a:lnTo>
                    <a:lnTo>
                      <a:pt x="6" y="408"/>
                    </a:lnTo>
                    <a:lnTo>
                      <a:pt x="6" y="408"/>
                    </a:lnTo>
                    <a:lnTo>
                      <a:pt x="2" y="420"/>
                    </a:lnTo>
                    <a:lnTo>
                      <a:pt x="0" y="428"/>
                    </a:lnTo>
                    <a:lnTo>
                      <a:pt x="0" y="428"/>
                    </a:lnTo>
                    <a:lnTo>
                      <a:pt x="0" y="432"/>
                    </a:lnTo>
                    <a:lnTo>
                      <a:pt x="4" y="434"/>
                    </a:lnTo>
                    <a:lnTo>
                      <a:pt x="14" y="434"/>
                    </a:lnTo>
                    <a:lnTo>
                      <a:pt x="14" y="434"/>
                    </a:lnTo>
                    <a:lnTo>
                      <a:pt x="22" y="432"/>
                    </a:lnTo>
                    <a:lnTo>
                      <a:pt x="30" y="430"/>
                    </a:lnTo>
                    <a:lnTo>
                      <a:pt x="36" y="424"/>
                    </a:lnTo>
                    <a:lnTo>
                      <a:pt x="40" y="420"/>
                    </a:lnTo>
                    <a:lnTo>
                      <a:pt x="40" y="420"/>
                    </a:lnTo>
                    <a:lnTo>
                      <a:pt x="40" y="414"/>
                    </a:lnTo>
                    <a:lnTo>
                      <a:pt x="42" y="406"/>
                    </a:lnTo>
                    <a:lnTo>
                      <a:pt x="40" y="398"/>
                    </a:lnTo>
                    <a:lnTo>
                      <a:pt x="40" y="398"/>
                    </a:lnTo>
                    <a:lnTo>
                      <a:pt x="50" y="398"/>
                    </a:lnTo>
                    <a:lnTo>
                      <a:pt x="50" y="398"/>
                    </a:lnTo>
                    <a:lnTo>
                      <a:pt x="54" y="398"/>
                    </a:lnTo>
                    <a:lnTo>
                      <a:pt x="56" y="392"/>
                    </a:lnTo>
                    <a:lnTo>
                      <a:pt x="56" y="392"/>
                    </a:lnTo>
                    <a:lnTo>
                      <a:pt x="58" y="366"/>
                    </a:lnTo>
                    <a:lnTo>
                      <a:pt x="60" y="318"/>
                    </a:lnTo>
                    <a:lnTo>
                      <a:pt x="60" y="318"/>
                    </a:lnTo>
                    <a:lnTo>
                      <a:pt x="62" y="294"/>
                    </a:lnTo>
                    <a:lnTo>
                      <a:pt x="64" y="272"/>
                    </a:lnTo>
                    <a:lnTo>
                      <a:pt x="68" y="246"/>
                    </a:lnTo>
                    <a:lnTo>
                      <a:pt x="68" y="246"/>
                    </a:lnTo>
                    <a:lnTo>
                      <a:pt x="72" y="220"/>
                    </a:lnTo>
                    <a:lnTo>
                      <a:pt x="78" y="178"/>
                    </a:lnTo>
                    <a:lnTo>
                      <a:pt x="78" y="178"/>
                    </a:lnTo>
                    <a:lnTo>
                      <a:pt x="82" y="154"/>
                    </a:lnTo>
                    <a:lnTo>
                      <a:pt x="88" y="128"/>
                    </a:lnTo>
                    <a:lnTo>
                      <a:pt x="96" y="90"/>
                    </a:lnTo>
                    <a:lnTo>
                      <a:pt x="96" y="90"/>
                    </a:lnTo>
                    <a:lnTo>
                      <a:pt x="102" y="72"/>
                    </a:lnTo>
                    <a:lnTo>
                      <a:pt x="104" y="66"/>
                    </a:lnTo>
                    <a:lnTo>
                      <a:pt x="106" y="66"/>
                    </a:lnTo>
                    <a:lnTo>
                      <a:pt x="108" y="68"/>
                    </a:lnTo>
                    <a:lnTo>
                      <a:pt x="108" y="68"/>
                    </a:lnTo>
                    <a:lnTo>
                      <a:pt x="112" y="76"/>
                    </a:lnTo>
                    <a:lnTo>
                      <a:pt x="118" y="92"/>
                    </a:lnTo>
                    <a:lnTo>
                      <a:pt x="132" y="142"/>
                    </a:lnTo>
                    <a:lnTo>
                      <a:pt x="132" y="142"/>
                    </a:lnTo>
                    <a:lnTo>
                      <a:pt x="136" y="166"/>
                    </a:lnTo>
                    <a:lnTo>
                      <a:pt x="140" y="188"/>
                    </a:lnTo>
                    <a:lnTo>
                      <a:pt x="142" y="206"/>
                    </a:lnTo>
                    <a:lnTo>
                      <a:pt x="144" y="220"/>
                    </a:lnTo>
                    <a:lnTo>
                      <a:pt x="144" y="220"/>
                    </a:lnTo>
                    <a:lnTo>
                      <a:pt x="148" y="242"/>
                    </a:lnTo>
                    <a:lnTo>
                      <a:pt x="150" y="270"/>
                    </a:lnTo>
                    <a:lnTo>
                      <a:pt x="154" y="318"/>
                    </a:lnTo>
                    <a:lnTo>
                      <a:pt x="154" y="318"/>
                    </a:lnTo>
                    <a:lnTo>
                      <a:pt x="162" y="394"/>
                    </a:lnTo>
                    <a:lnTo>
                      <a:pt x="162" y="394"/>
                    </a:lnTo>
                    <a:lnTo>
                      <a:pt x="166" y="396"/>
                    </a:lnTo>
                    <a:lnTo>
                      <a:pt x="172" y="398"/>
                    </a:lnTo>
                    <a:lnTo>
                      <a:pt x="184" y="398"/>
                    </a:lnTo>
                    <a:lnTo>
                      <a:pt x="184" y="398"/>
                    </a:lnTo>
                    <a:lnTo>
                      <a:pt x="186" y="398"/>
                    </a:lnTo>
                    <a:lnTo>
                      <a:pt x="186" y="404"/>
                    </a:lnTo>
                    <a:lnTo>
                      <a:pt x="186" y="418"/>
                    </a:lnTo>
                    <a:lnTo>
                      <a:pt x="186" y="418"/>
                    </a:lnTo>
                    <a:lnTo>
                      <a:pt x="188" y="424"/>
                    </a:lnTo>
                    <a:lnTo>
                      <a:pt x="192" y="430"/>
                    </a:lnTo>
                    <a:lnTo>
                      <a:pt x="198" y="434"/>
                    </a:lnTo>
                    <a:lnTo>
                      <a:pt x="204" y="436"/>
                    </a:lnTo>
                    <a:lnTo>
                      <a:pt x="204" y="436"/>
                    </a:lnTo>
                    <a:lnTo>
                      <a:pt x="210" y="438"/>
                    </a:lnTo>
                    <a:lnTo>
                      <a:pt x="216" y="438"/>
                    </a:lnTo>
                    <a:lnTo>
                      <a:pt x="220" y="436"/>
                    </a:lnTo>
                    <a:lnTo>
                      <a:pt x="224" y="434"/>
                    </a:lnTo>
                    <a:lnTo>
                      <a:pt x="224" y="434"/>
                    </a:lnTo>
                    <a:lnTo>
                      <a:pt x="224" y="424"/>
                    </a:lnTo>
                    <a:lnTo>
                      <a:pt x="222" y="418"/>
                    </a:lnTo>
                    <a:lnTo>
                      <a:pt x="220" y="410"/>
                    </a:lnTo>
                    <a:lnTo>
                      <a:pt x="220" y="410"/>
                    </a:lnTo>
                    <a:lnTo>
                      <a:pt x="218" y="404"/>
                    </a:lnTo>
                    <a:lnTo>
                      <a:pt x="216" y="398"/>
                    </a:lnTo>
                    <a:lnTo>
                      <a:pt x="216" y="394"/>
                    </a:lnTo>
                    <a:lnTo>
                      <a:pt x="216" y="394"/>
                    </a:lnTo>
                    <a:close/>
                  </a:path>
                </a:pathLst>
              </a:custGeom>
              <a:solidFill>
                <a:srgbClr val="000000"/>
              </a:solidFill>
              <a:ln w="2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4"/>
              <p:cNvSpPr>
                <a:spLocks/>
              </p:cNvSpPr>
              <p:nvPr/>
            </p:nvSpPr>
            <p:spPr bwMode="auto">
              <a:xfrm>
                <a:off x="3494088" y="3268663"/>
                <a:ext cx="6350" cy="19050"/>
              </a:xfrm>
              <a:custGeom>
                <a:avLst/>
                <a:gdLst/>
                <a:ahLst/>
                <a:cxnLst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0" y="12"/>
                  </a:cxn>
                  <a:cxn ang="0">
                    <a:pos x="4" y="0"/>
                  </a:cxn>
                  <a:cxn ang="0">
                    <a:pos x="0" y="12"/>
                  </a:cxn>
                </a:cxnLst>
                <a:rect l="0" t="0" r="r" b="b"/>
                <a:pathLst>
                  <a:path w="4" h="12">
                    <a:moveTo>
                      <a:pt x="0" y="12"/>
                    </a:moveTo>
                    <a:lnTo>
                      <a:pt x="0" y="12"/>
                    </a:lnTo>
                    <a:lnTo>
                      <a:pt x="0" y="12"/>
                    </a:lnTo>
                    <a:lnTo>
                      <a:pt x="0" y="12"/>
                    </a:lnTo>
                    <a:lnTo>
                      <a:pt x="4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000000"/>
              </a:solidFill>
              <a:ln w="2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5"/>
              <p:cNvSpPr>
                <a:spLocks/>
              </p:cNvSpPr>
              <p:nvPr/>
            </p:nvSpPr>
            <p:spPr bwMode="auto">
              <a:xfrm>
                <a:off x="3713163" y="3284538"/>
                <a:ext cx="3175" cy="9525"/>
              </a:xfrm>
              <a:custGeom>
                <a:avLst/>
                <a:gdLst/>
                <a:ahLst/>
                <a:cxnLst>
                  <a:cxn ang="0">
                    <a:pos x="2" y="6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2" y="6"/>
                  </a:cxn>
                  <a:cxn ang="0">
                    <a:pos x="2" y="6"/>
                  </a:cxn>
                </a:cxnLst>
                <a:rect l="0" t="0" r="r" b="b"/>
                <a:pathLst>
                  <a:path w="2" h="6">
                    <a:moveTo>
                      <a:pt x="2" y="6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2" y="6"/>
                    </a:lnTo>
                    <a:close/>
                  </a:path>
                </a:pathLst>
              </a:custGeom>
              <a:solidFill>
                <a:srgbClr val="000000"/>
              </a:solidFill>
              <a:ln w="2">
                <a:solidFill>
                  <a:srgbClr val="231F2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6" name="Freeform 16"/>
            <p:cNvSpPr>
              <a:spLocks/>
            </p:cNvSpPr>
            <p:nvPr/>
          </p:nvSpPr>
          <p:spPr bwMode="auto">
            <a:xfrm>
              <a:off x="9312194" y="1108199"/>
              <a:ext cx="1203789" cy="3869598"/>
            </a:xfrm>
            <a:custGeom>
              <a:avLst/>
              <a:gdLst/>
              <a:ahLst/>
              <a:cxnLst>
                <a:cxn ang="0">
                  <a:pos x="180" y="496"/>
                </a:cxn>
                <a:cxn ang="0">
                  <a:pos x="176" y="456"/>
                </a:cxn>
                <a:cxn ang="0">
                  <a:pos x="168" y="410"/>
                </a:cxn>
                <a:cxn ang="0">
                  <a:pos x="162" y="342"/>
                </a:cxn>
                <a:cxn ang="0">
                  <a:pos x="160" y="304"/>
                </a:cxn>
                <a:cxn ang="0">
                  <a:pos x="156" y="272"/>
                </a:cxn>
                <a:cxn ang="0">
                  <a:pos x="150" y="252"/>
                </a:cxn>
                <a:cxn ang="0">
                  <a:pos x="148" y="236"/>
                </a:cxn>
                <a:cxn ang="0">
                  <a:pos x="154" y="238"/>
                </a:cxn>
                <a:cxn ang="0">
                  <a:pos x="154" y="224"/>
                </a:cxn>
                <a:cxn ang="0">
                  <a:pos x="156" y="176"/>
                </a:cxn>
                <a:cxn ang="0">
                  <a:pos x="166" y="148"/>
                </a:cxn>
                <a:cxn ang="0">
                  <a:pos x="162" y="120"/>
                </a:cxn>
                <a:cxn ang="0">
                  <a:pos x="154" y="92"/>
                </a:cxn>
                <a:cxn ang="0">
                  <a:pos x="132" y="84"/>
                </a:cxn>
                <a:cxn ang="0">
                  <a:pos x="118" y="76"/>
                </a:cxn>
                <a:cxn ang="0">
                  <a:pos x="118" y="52"/>
                </a:cxn>
                <a:cxn ang="0">
                  <a:pos x="124" y="34"/>
                </a:cxn>
                <a:cxn ang="0">
                  <a:pos x="88" y="2"/>
                </a:cxn>
                <a:cxn ang="0">
                  <a:pos x="68" y="40"/>
                </a:cxn>
                <a:cxn ang="0">
                  <a:pos x="76" y="76"/>
                </a:cxn>
                <a:cxn ang="0">
                  <a:pos x="64" y="92"/>
                </a:cxn>
                <a:cxn ang="0">
                  <a:pos x="42" y="96"/>
                </a:cxn>
                <a:cxn ang="0">
                  <a:pos x="28" y="106"/>
                </a:cxn>
                <a:cxn ang="0">
                  <a:pos x="14" y="136"/>
                </a:cxn>
                <a:cxn ang="0">
                  <a:pos x="0" y="182"/>
                </a:cxn>
                <a:cxn ang="0">
                  <a:pos x="18" y="198"/>
                </a:cxn>
                <a:cxn ang="0">
                  <a:pos x="40" y="202"/>
                </a:cxn>
                <a:cxn ang="0">
                  <a:pos x="44" y="246"/>
                </a:cxn>
                <a:cxn ang="0">
                  <a:pos x="46" y="256"/>
                </a:cxn>
                <a:cxn ang="0">
                  <a:pos x="40" y="278"/>
                </a:cxn>
                <a:cxn ang="0">
                  <a:pos x="36" y="302"/>
                </a:cxn>
                <a:cxn ang="0">
                  <a:pos x="38" y="316"/>
                </a:cxn>
                <a:cxn ang="0">
                  <a:pos x="44" y="366"/>
                </a:cxn>
                <a:cxn ang="0">
                  <a:pos x="54" y="450"/>
                </a:cxn>
                <a:cxn ang="0">
                  <a:pos x="70" y="502"/>
                </a:cxn>
                <a:cxn ang="0">
                  <a:pos x="58" y="532"/>
                </a:cxn>
                <a:cxn ang="0">
                  <a:pos x="60" y="546"/>
                </a:cxn>
                <a:cxn ang="0">
                  <a:pos x="52" y="560"/>
                </a:cxn>
                <a:cxn ang="0">
                  <a:pos x="26" y="574"/>
                </a:cxn>
                <a:cxn ang="0">
                  <a:pos x="36" y="584"/>
                </a:cxn>
                <a:cxn ang="0">
                  <a:pos x="52" y="584"/>
                </a:cxn>
                <a:cxn ang="0">
                  <a:pos x="62" y="582"/>
                </a:cxn>
                <a:cxn ang="0">
                  <a:pos x="72" y="580"/>
                </a:cxn>
                <a:cxn ang="0">
                  <a:pos x="98" y="578"/>
                </a:cxn>
                <a:cxn ang="0">
                  <a:pos x="108" y="576"/>
                </a:cxn>
                <a:cxn ang="0">
                  <a:pos x="112" y="564"/>
                </a:cxn>
                <a:cxn ang="0">
                  <a:pos x="112" y="550"/>
                </a:cxn>
                <a:cxn ang="0">
                  <a:pos x="120" y="532"/>
                </a:cxn>
                <a:cxn ang="0">
                  <a:pos x="110" y="500"/>
                </a:cxn>
                <a:cxn ang="0">
                  <a:pos x="110" y="456"/>
                </a:cxn>
                <a:cxn ang="0">
                  <a:pos x="110" y="410"/>
                </a:cxn>
                <a:cxn ang="0">
                  <a:pos x="108" y="384"/>
                </a:cxn>
                <a:cxn ang="0">
                  <a:pos x="116" y="416"/>
                </a:cxn>
                <a:cxn ang="0">
                  <a:pos x="120" y="448"/>
                </a:cxn>
                <a:cxn ang="0">
                  <a:pos x="124" y="478"/>
                </a:cxn>
                <a:cxn ang="0">
                  <a:pos x="136" y="536"/>
                </a:cxn>
                <a:cxn ang="0">
                  <a:pos x="130" y="554"/>
                </a:cxn>
                <a:cxn ang="0">
                  <a:pos x="140" y="572"/>
                </a:cxn>
                <a:cxn ang="0">
                  <a:pos x="142" y="590"/>
                </a:cxn>
                <a:cxn ang="0">
                  <a:pos x="164" y="600"/>
                </a:cxn>
                <a:cxn ang="0">
                  <a:pos x="178" y="578"/>
                </a:cxn>
                <a:cxn ang="0">
                  <a:pos x="182" y="564"/>
                </a:cxn>
              </a:cxnLst>
              <a:rect l="0" t="0" r="r" b="b"/>
              <a:pathLst>
                <a:path w="186" h="600">
                  <a:moveTo>
                    <a:pt x="186" y="552"/>
                  </a:moveTo>
                  <a:lnTo>
                    <a:pt x="186" y="552"/>
                  </a:lnTo>
                  <a:lnTo>
                    <a:pt x="184" y="550"/>
                  </a:lnTo>
                  <a:lnTo>
                    <a:pt x="184" y="550"/>
                  </a:lnTo>
                  <a:lnTo>
                    <a:pt x="184" y="544"/>
                  </a:lnTo>
                  <a:lnTo>
                    <a:pt x="184" y="544"/>
                  </a:lnTo>
                  <a:lnTo>
                    <a:pt x="184" y="532"/>
                  </a:lnTo>
                  <a:lnTo>
                    <a:pt x="184" y="532"/>
                  </a:lnTo>
                  <a:lnTo>
                    <a:pt x="182" y="524"/>
                  </a:lnTo>
                  <a:lnTo>
                    <a:pt x="182" y="524"/>
                  </a:lnTo>
                  <a:lnTo>
                    <a:pt x="182" y="510"/>
                  </a:lnTo>
                  <a:lnTo>
                    <a:pt x="182" y="510"/>
                  </a:lnTo>
                  <a:lnTo>
                    <a:pt x="180" y="496"/>
                  </a:lnTo>
                  <a:lnTo>
                    <a:pt x="180" y="496"/>
                  </a:lnTo>
                  <a:lnTo>
                    <a:pt x="180" y="492"/>
                  </a:lnTo>
                  <a:lnTo>
                    <a:pt x="180" y="492"/>
                  </a:lnTo>
                  <a:lnTo>
                    <a:pt x="178" y="486"/>
                  </a:lnTo>
                  <a:lnTo>
                    <a:pt x="178" y="486"/>
                  </a:lnTo>
                  <a:lnTo>
                    <a:pt x="178" y="482"/>
                  </a:lnTo>
                  <a:lnTo>
                    <a:pt x="178" y="482"/>
                  </a:lnTo>
                  <a:lnTo>
                    <a:pt x="178" y="478"/>
                  </a:lnTo>
                  <a:lnTo>
                    <a:pt x="178" y="478"/>
                  </a:lnTo>
                  <a:lnTo>
                    <a:pt x="176" y="474"/>
                  </a:lnTo>
                  <a:lnTo>
                    <a:pt x="176" y="474"/>
                  </a:lnTo>
                  <a:lnTo>
                    <a:pt x="176" y="464"/>
                  </a:lnTo>
                  <a:lnTo>
                    <a:pt x="176" y="464"/>
                  </a:lnTo>
                  <a:lnTo>
                    <a:pt x="176" y="456"/>
                  </a:lnTo>
                  <a:lnTo>
                    <a:pt x="176" y="456"/>
                  </a:lnTo>
                  <a:lnTo>
                    <a:pt x="174" y="448"/>
                  </a:lnTo>
                  <a:lnTo>
                    <a:pt x="174" y="448"/>
                  </a:lnTo>
                  <a:lnTo>
                    <a:pt x="174" y="440"/>
                  </a:lnTo>
                  <a:lnTo>
                    <a:pt x="174" y="440"/>
                  </a:lnTo>
                  <a:lnTo>
                    <a:pt x="174" y="432"/>
                  </a:lnTo>
                  <a:lnTo>
                    <a:pt x="174" y="432"/>
                  </a:lnTo>
                  <a:lnTo>
                    <a:pt x="172" y="426"/>
                  </a:lnTo>
                  <a:lnTo>
                    <a:pt x="172" y="426"/>
                  </a:lnTo>
                  <a:lnTo>
                    <a:pt x="170" y="420"/>
                  </a:lnTo>
                  <a:lnTo>
                    <a:pt x="170" y="420"/>
                  </a:lnTo>
                  <a:lnTo>
                    <a:pt x="168" y="418"/>
                  </a:lnTo>
                  <a:lnTo>
                    <a:pt x="168" y="418"/>
                  </a:lnTo>
                  <a:lnTo>
                    <a:pt x="168" y="410"/>
                  </a:lnTo>
                  <a:lnTo>
                    <a:pt x="168" y="410"/>
                  </a:lnTo>
                  <a:lnTo>
                    <a:pt x="168" y="398"/>
                  </a:lnTo>
                  <a:lnTo>
                    <a:pt x="168" y="398"/>
                  </a:lnTo>
                  <a:lnTo>
                    <a:pt x="170" y="388"/>
                  </a:lnTo>
                  <a:lnTo>
                    <a:pt x="170" y="388"/>
                  </a:lnTo>
                  <a:lnTo>
                    <a:pt x="168" y="382"/>
                  </a:lnTo>
                  <a:lnTo>
                    <a:pt x="168" y="382"/>
                  </a:lnTo>
                  <a:lnTo>
                    <a:pt x="166" y="370"/>
                  </a:lnTo>
                  <a:lnTo>
                    <a:pt x="166" y="370"/>
                  </a:lnTo>
                  <a:lnTo>
                    <a:pt x="164" y="356"/>
                  </a:lnTo>
                  <a:lnTo>
                    <a:pt x="164" y="356"/>
                  </a:lnTo>
                  <a:lnTo>
                    <a:pt x="164" y="346"/>
                  </a:lnTo>
                  <a:lnTo>
                    <a:pt x="164" y="346"/>
                  </a:lnTo>
                  <a:lnTo>
                    <a:pt x="162" y="342"/>
                  </a:lnTo>
                  <a:lnTo>
                    <a:pt x="162" y="342"/>
                  </a:lnTo>
                  <a:lnTo>
                    <a:pt x="162" y="338"/>
                  </a:lnTo>
                  <a:lnTo>
                    <a:pt x="162" y="338"/>
                  </a:lnTo>
                  <a:lnTo>
                    <a:pt x="162" y="334"/>
                  </a:lnTo>
                  <a:lnTo>
                    <a:pt x="162" y="334"/>
                  </a:lnTo>
                  <a:lnTo>
                    <a:pt x="162" y="324"/>
                  </a:lnTo>
                  <a:lnTo>
                    <a:pt x="162" y="324"/>
                  </a:lnTo>
                  <a:lnTo>
                    <a:pt x="162" y="320"/>
                  </a:lnTo>
                  <a:lnTo>
                    <a:pt x="162" y="320"/>
                  </a:lnTo>
                  <a:lnTo>
                    <a:pt x="160" y="314"/>
                  </a:lnTo>
                  <a:lnTo>
                    <a:pt x="160" y="314"/>
                  </a:lnTo>
                  <a:lnTo>
                    <a:pt x="160" y="306"/>
                  </a:lnTo>
                  <a:lnTo>
                    <a:pt x="160" y="306"/>
                  </a:lnTo>
                  <a:lnTo>
                    <a:pt x="160" y="304"/>
                  </a:lnTo>
                  <a:lnTo>
                    <a:pt x="160" y="304"/>
                  </a:lnTo>
                  <a:lnTo>
                    <a:pt x="160" y="300"/>
                  </a:lnTo>
                  <a:lnTo>
                    <a:pt x="160" y="300"/>
                  </a:lnTo>
                  <a:lnTo>
                    <a:pt x="162" y="292"/>
                  </a:lnTo>
                  <a:lnTo>
                    <a:pt x="162" y="292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58" y="278"/>
                  </a:lnTo>
                  <a:lnTo>
                    <a:pt x="158" y="278"/>
                  </a:lnTo>
                  <a:lnTo>
                    <a:pt x="156" y="274"/>
                  </a:lnTo>
                  <a:lnTo>
                    <a:pt x="156" y="274"/>
                  </a:lnTo>
                  <a:lnTo>
                    <a:pt x="156" y="272"/>
                  </a:lnTo>
                  <a:lnTo>
                    <a:pt x="156" y="272"/>
                  </a:lnTo>
                  <a:lnTo>
                    <a:pt x="156" y="272"/>
                  </a:lnTo>
                  <a:lnTo>
                    <a:pt x="156" y="272"/>
                  </a:lnTo>
                  <a:lnTo>
                    <a:pt x="156" y="270"/>
                  </a:lnTo>
                  <a:lnTo>
                    <a:pt x="156" y="270"/>
                  </a:lnTo>
                  <a:lnTo>
                    <a:pt x="154" y="268"/>
                  </a:lnTo>
                  <a:lnTo>
                    <a:pt x="154" y="268"/>
                  </a:lnTo>
                  <a:lnTo>
                    <a:pt x="154" y="266"/>
                  </a:lnTo>
                  <a:lnTo>
                    <a:pt x="154" y="266"/>
                  </a:lnTo>
                  <a:lnTo>
                    <a:pt x="152" y="260"/>
                  </a:lnTo>
                  <a:lnTo>
                    <a:pt x="152" y="260"/>
                  </a:lnTo>
                  <a:lnTo>
                    <a:pt x="152" y="258"/>
                  </a:lnTo>
                  <a:lnTo>
                    <a:pt x="152" y="258"/>
                  </a:lnTo>
                  <a:lnTo>
                    <a:pt x="150" y="256"/>
                  </a:lnTo>
                  <a:lnTo>
                    <a:pt x="150" y="256"/>
                  </a:lnTo>
                  <a:lnTo>
                    <a:pt x="150" y="252"/>
                  </a:lnTo>
                  <a:lnTo>
                    <a:pt x="150" y="252"/>
                  </a:lnTo>
                  <a:lnTo>
                    <a:pt x="150" y="250"/>
                  </a:lnTo>
                  <a:lnTo>
                    <a:pt x="150" y="250"/>
                  </a:lnTo>
                  <a:lnTo>
                    <a:pt x="148" y="248"/>
                  </a:lnTo>
                  <a:lnTo>
                    <a:pt x="148" y="248"/>
                  </a:lnTo>
                  <a:lnTo>
                    <a:pt x="148" y="246"/>
                  </a:lnTo>
                  <a:lnTo>
                    <a:pt x="148" y="246"/>
                  </a:lnTo>
                  <a:lnTo>
                    <a:pt x="148" y="246"/>
                  </a:lnTo>
                  <a:lnTo>
                    <a:pt x="148" y="246"/>
                  </a:lnTo>
                  <a:lnTo>
                    <a:pt x="146" y="238"/>
                  </a:lnTo>
                  <a:lnTo>
                    <a:pt x="146" y="238"/>
                  </a:lnTo>
                  <a:lnTo>
                    <a:pt x="146" y="238"/>
                  </a:lnTo>
                  <a:lnTo>
                    <a:pt x="146" y="238"/>
                  </a:lnTo>
                  <a:lnTo>
                    <a:pt x="148" y="236"/>
                  </a:lnTo>
                  <a:lnTo>
                    <a:pt x="148" y="236"/>
                  </a:lnTo>
                  <a:lnTo>
                    <a:pt x="148" y="238"/>
                  </a:lnTo>
                  <a:lnTo>
                    <a:pt x="148" y="238"/>
                  </a:lnTo>
                  <a:lnTo>
                    <a:pt x="148" y="242"/>
                  </a:lnTo>
                  <a:lnTo>
                    <a:pt x="148" y="242"/>
                  </a:lnTo>
                  <a:lnTo>
                    <a:pt x="148" y="242"/>
                  </a:lnTo>
                  <a:lnTo>
                    <a:pt x="148" y="242"/>
                  </a:lnTo>
                  <a:lnTo>
                    <a:pt x="150" y="242"/>
                  </a:lnTo>
                  <a:lnTo>
                    <a:pt x="150" y="242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52" y="240"/>
                  </a:lnTo>
                  <a:lnTo>
                    <a:pt x="154" y="238"/>
                  </a:lnTo>
                  <a:lnTo>
                    <a:pt x="154" y="238"/>
                  </a:lnTo>
                  <a:lnTo>
                    <a:pt x="156" y="236"/>
                  </a:lnTo>
                  <a:lnTo>
                    <a:pt x="156" y="236"/>
                  </a:lnTo>
                  <a:lnTo>
                    <a:pt x="158" y="234"/>
                  </a:lnTo>
                  <a:lnTo>
                    <a:pt x="158" y="234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60" y="230"/>
                  </a:lnTo>
                  <a:lnTo>
                    <a:pt x="158" y="230"/>
                  </a:lnTo>
                  <a:lnTo>
                    <a:pt x="158" y="230"/>
                  </a:lnTo>
                  <a:lnTo>
                    <a:pt x="156" y="228"/>
                  </a:lnTo>
                  <a:lnTo>
                    <a:pt x="156" y="228"/>
                  </a:lnTo>
                  <a:lnTo>
                    <a:pt x="154" y="224"/>
                  </a:lnTo>
                  <a:lnTo>
                    <a:pt x="154" y="224"/>
                  </a:lnTo>
                  <a:lnTo>
                    <a:pt x="152" y="216"/>
                  </a:lnTo>
                  <a:lnTo>
                    <a:pt x="152" y="216"/>
                  </a:lnTo>
                  <a:lnTo>
                    <a:pt x="152" y="212"/>
                  </a:lnTo>
                  <a:lnTo>
                    <a:pt x="152" y="212"/>
                  </a:lnTo>
                  <a:lnTo>
                    <a:pt x="150" y="206"/>
                  </a:lnTo>
                  <a:lnTo>
                    <a:pt x="150" y="206"/>
                  </a:lnTo>
                  <a:lnTo>
                    <a:pt x="150" y="194"/>
                  </a:lnTo>
                  <a:lnTo>
                    <a:pt x="150" y="194"/>
                  </a:lnTo>
                  <a:lnTo>
                    <a:pt x="150" y="192"/>
                  </a:lnTo>
                  <a:lnTo>
                    <a:pt x="150" y="192"/>
                  </a:lnTo>
                  <a:lnTo>
                    <a:pt x="154" y="184"/>
                  </a:lnTo>
                  <a:lnTo>
                    <a:pt x="154" y="184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58" y="172"/>
                  </a:lnTo>
                  <a:lnTo>
                    <a:pt x="158" y="172"/>
                  </a:lnTo>
                  <a:lnTo>
                    <a:pt x="158" y="168"/>
                  </a:lnTo>
                  <a:lnTo>
                    <a:pt x="158" y="168"/>
                  </a:lnTo>
                  <a:lnTo>
                    <a:pt x="162" y="160"/>
                  </a:lnTo>
                  <a:lnTo>
                    <a:pt x="162" y="160"/>
                  </a:lnTo>
                  <a:lnTo>
                    <a:pt x="162" y="158"/>
                  </a:lnTo>
                  <a:lnTo>
                    <a:pt x="162" y="158"/>
                  </a:lnTo>
                  <a:lnTo>
                    <a:pt x="164" y="154"/>
                  </a:lnTo>
                  <a:lnTo>
                    <a:pt x="164" y="154"/>
                  </a:lnTo>
                  <a:lnTo>
                    <a:pt x="164" y="150"/>
                  </a:lnTo>
                  <a:lnTo>
                    <a:pt x="164" y="150"/>
                  </a:lnTo>
                  <a:lnTo>
                    <a:pt x="166" y="148"/>
                  </a:lnTo>
                  <a:lnTo>
                    <a:pt x="166" y="148"/>
                  </a:lnTo>
                  <a:lnTo>
                    <a:pt x="166" y="146"/>
                  </a:lnTo>
                  <a:lnTo>
                    <a:pt x="166" y="146"/>
                  </a:lnTo>
                  <a:lnTo>
                    <a:pt x="166" y="142"/>
                  </a:lnTo>
                  <a:lnTo>
                    <a:pt x="166" y="142"/>
                  </a:lnTo>
                  <a:lnTo>
                    <a:pt x="166" y="140"/>
                  </a:lnTo>
                  <a:lnTo>
                    <a:pt x="166" y="140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64" y="132"/>
                  </a:lnTo>
                  <a:lnTo>
                    <a:pt x="164" y="132"/>
                  </a:lnTo>
                  <a:lnTo>
                    <a:pt x="162" y="122"/>
                  </a:lnTo>
                  <a:lnTo>
                    <a:pt x="162" y="122"/>
                  </a:lnTo>
                  <a:lnTo>
                    <a:pt x="162" y="120"/>
                  </a:lnTo>
                  <a:lnTo>
                    <a:pt x="162" y="120"/>
                  </a:lnTo>
                  <a:lnTo>
                    <a:pt x="162" y="116"/>
                  </a:lnTo>
                  <a:lnTo>
                    <a:pt x="162" y="116"/>
                  </a:lnTo>
                  <a:lnTo>
                    <a:pt x="162" y="108"/>
                  </a:lnTo>
                  <a:lnTo>
                    <a:pt x="162" y="108"/>
                  </a:lnTo>
                  <a:lnTo>
                    <a:pt x="162" y="104"/>
                  </a:lnTo>
                  <a:lnTo>
                    <a:pt x="162" y="104"/>
                  </a:lnTo>
                  <a:lnTo>
                    <a:pt x="160" y="100"/>
                  </a:lnTo>
                  <a:lnTo>
                    <a:pt x="160" y="100"/>
                  </a:lnTo>
                  <a:lnTo>
                    <a:pt x="158" y="98"/>
                  </a:lnTo>
                  <a:lnTo>
                    <a:pt x="158" y="98"/>
                  </a:lnTo>
                  <a:lnTo>
                    <a:pt x="156" y="96"/>
                  </a:lnTo>
                  <a:lnTo>
                    <a:pt x="156" y="96"/>
                  </a:lnTo>
                  <a:lnTo>
                    <a:pt x="154" y="92"/>
                  </a:lnTo>
                  <a:lnTo>
                    <a:pt x="154" y="92"/>
                  </a:lnTo>
                  <a:lnTo>
                    <a:pt x="150" y="88"/>
                  </a:lnTo>
                  <a:lnTo>
                    <a:pt x="150" y="88"/>
                  </a:lnTo>
                  <a:lnTo>
                    <a:pt x="146" y="88"/>
                  </a:lnTo>
                  <a:lnTo>
                    <a:pt x="146" y="88"/>
                  </a:lnTo>
                  <a:lnTo>
                    <a:pt x="144" y="88"/>
                  </a:lnTo>
                  <a:lnTo>
                    <a:pt x="144" y="88"/>
                  </a:lnTo>
                  <a:lnTo>
                    <a:pt x="142" y="88"/>
                  </a:lnTo>
                  <a:lnTo>
                    <a:pt x="142" y="88"/>
                  </a:lnTo>
                  <a:lnTo>
                    <a:pt x="140" y="86"/>
                  </a:lnTo>
                  <a:lnTo>
                    <a:pt x="140" y="86"/>
                  </a:lnTo>
                  <a:lnTo>
                    <a:pt x="136" y="84"/>
                  </a:lnTo>
                  <a:lnTo>
                    <a:pt x="136" y="84"/>
                  </a:lnTo>
                  <a:lnTo>
                    <a:pt x="132" y="84"/>
                  </a:lnTo>
                  <a:lnTo>
                    <a:pt x="132" y="84"/>
                  </a:lnTo>
                  <a:lnTo>
                    <a:pt x="128" y="84"/>
                  </a:lnTo>
                  <a:lnTo>
                    <a:pt x="128" y="84"/>
                  </a:lnTo>
                  <a:lnTo>
                    <a:pt x="124" y="82"/>
                  </a:lnTo>
                  <a:lnTo>
                    <a:pt x="124" y="82"/>
                  </a:lnTo>
                  <a:lnTo>
                    <a:pt x="122" y="80"/>
                  </a:lnTo>
                  <a:lnTo>
                    <a:pt x="122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18" y="78"/>
                  </a:lnTo>
                  <a:lnTo>
                    <a:pt x="118" y="78"/>
                  </a:lnTo>
                  <a:lnTo>
                    <a:pt x="118" y="76"/>
                  </a:lnTo>
                  <a:lnTo>
                    <a:pt x="118" y="76"/>
                  </a:lnTo>
                  <a:lnTo>
                    <a:pt x="116" y="74"/>
                  </a:lnTo>
                  <a:lnTo>
                    <a:pt x="116" y="74"/>
                  </a:lnTo>
                  <a:lnTo>
                    <a:pt x="116" y="70"/>
                  </a:lnTo>
                  <a:lnTo>
                    <a:pt x="116" y="70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14" y="68"/>
                  </a:lnTo>
                  <a:lnTo>
                    <a:pt x="114" y="68"/>
                  </a:lnTo>
                  <a:lnTo>
                    <a:pt x="116" y="60"/>
                  </a:lnTo>
                  <a:lnTo>
                    <a:pt x="116" y="60"/>
                  </a:lnTo>
                  <a:lnTo>
                    <a:pt x="116" y="54"/>
                  </a:lnTo>
                  <a:lnTo>
                    <a:pt x="116" y="54"/>
                  </a:lnTo>
                  <a:lnTo>
                    <a:pt x="118" y="52"/>
                  </a:lnTo>
                  <a:lnTo>
                    <a:pt x="118" y="52"/>
                  </a:lnTo>
                  <a:lnTo>
                    <a:pt x="120" y="52"/>
                  </a:lnTo>
                  <a:lnTo>
                    <a:pt x="120" y="52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22" y="48"/>
                  </a:lnTo>
                  <a:lnTo>
                    <a:pt x="122" y="48"/>
                  </a:lnTo>
                  <a:lnTo>
                    <a:pt x="124" y="46"/>
                  </a:lnTo>
                  <a:lnTo>
                    <a:pt x="124" y="46"/>
                  </a:lnTo>
                  <a:lnTo>
                    <a:pt x="124" y="42"/>
                  </a:lnTo>
                  <a:lnTo>
                    <a:pt x="124" y="42"/>
                  </a:lnTo>
                  <a:lnTo>
                    <a:pt x="124" y="38"/>
                  </a:lnTo>
                  <a:lnTo>
                    <a:pt x="124" y="38"/>
                  </a:lnTo>
                  <a:lnTo>
                    <a:pt x="124" y="34"/>
                  </a:lnTo>
                  <a:lnTo>
                    <a:pt x="124" y="34"/>
                  </a:lnTo>
                  <a:lnTo>
                    <a:pt x="122" y="32"/>
                  </a:lnTo>
                  <a:lnTo>
                    <a:pt x="122" y="32"/>
                  </a:lnTo>
                  <a:lnTo>
                    <a:pt x="122" y="30"/>
                  </a:lnTo>
                  <a:lnTo>
                    <a:pt x="122" y="30"/>
                  </a:lnTo>
                  <a:lnTo>
                    <a:pt x="122" y="20"/>
                  </a:lnTo>
                  <a:lnTo>
                    <a:pt x="122" y="20"/>
                  </a:lnTo>
                  <a:lnTo>
                    <a:pt x="118" y="14"/>
                  </a:lnTo>
                  <a:lnTo>
                    <a:pt x="114" y="8"/>
                  </a:lnTo>
                  <a:lnTo>
                    <a:pt x="108" y="4"/>
                  </a:lnTo>
                  <a:lnTo>
                    <a:pt x="104" y="2"/>
                  </a:lnTo>
                  <a:lnTo>
                    <a:pt x="104" y="2"/>
                  </a:lnTo>
                  <a:lnTo>
                    <a:pt x="96" y="0"/>
                  </a:lnTo>
                  <a:lnTo>
                    <a:pt x="88" y="2"/>
                  </a:lnTo>
                  <a:lnTo>
                    <a:pt x="88" y="2"/>
                  </a:lnTo>
                  <a:lnTo>
                    <a:pt x="82" y="4"/>
                  </a:lnTo>
                  <a:lnTo>
                    <a:pt x="78" y="6"/>
                  </a:lnTo>
                  <a:lnTo>
                    <a:pt x="78" y="6"/>
                  </a:lnTo>
                  <a:lnTo>
                    <a:pt x="76" y="8"/>
                  </a:lnTo>
                  <a:lnTo>
                    <a:pt x="76" y="8"/>
                  </a:lnTo>
                  <a:lnTo>
                    <a:pt x="72" y="14"/>
                  </a:lnTo>
                  <a:lnTo>
                    <a:pt x="72" y="14"/>
                  </a:lnTo>
                  <a:lnTo>
                    <a:pt x="68" y="22"/>
                  </a:lnTo>
                  <a:lnTo>
                    <a:pt x="68" y="22"/>
                  </a:lnTo>
                  <a:lnTo>
                    <a:pt x="68" y="30"/>
                  </a:lnTo>
                  <a:lnTo>
                    <a:pt x="68" y="30"/>
                  </a:lnTo>
                  <a:lnTo>
                    <a:pt x="68" y="34"/>
                  </a:lnTo>
                  <a:lnTo>
                    <a:pt x="68" y="34"/>
                  </a:lnTo>
                  <a:lnTo>
                    <a:pt x="68" y="40"/>
                  </a:lnTo>
                  <a:lnTo>
                    <a:pt x="68" y="40"/>
                  </a:lnTo>
                  <a:lnTo>
                    <a:pt x="68" y="46"/>
                  </a:lnTo>
                  <a:lnTo>
                    <a:pt x="68" y="46"/>
                  </a:lnTo>
                  <a:lnTo>
                    <a:pt x="68" y="56"/>
                  </a:lnTo>
                  <a:lnTo>
                    <a:pt x="68" y="56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4" y="72"/>
                  </a:lnTo>
                  <a:lnTo>
                    <a:pt x="74" y="72"/>
                  </a:lnTo>
                  <a:lnTo>
                    <a:pt x="76" y="74"/>
                  </a:lnTo>
                  <a:lnTo>
                    <a:pt x="76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6" y="80"/>
                  </a:lnTo>
                  <a:lnTo>
                    <a:pt x="76" y="80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4"/>
                  </a:lnTo>
                  <a:lnTo>
                    <a:pt x="76" y="86"/>
                  </a:lnTo>
                  <a:lnTo>
                    <a:pt x="76" y="86"/>
                  </a:lnTo>
                  <a:lnTo>
                    <a:pt x="74" y="86"/>
                  </a:lnTo>
                  <a:lnTo>
                    <a:pt x="74" y="86"/>
                  </a:lnTo>
                  <a:lnTo>
                    <a:pt x="68" y="90"/>
                  </a:lnTo>
                  <a:lnTo>
                    <a:pt x="68" y="90"/>
                  </a:lnTo>
                  <a:lnTo>
                    <a:pt x="64" y="92"/>
                  </a:lnTo>
                  <a:lnTo>
                    <a:pt x="64" y="92"/>
                  </a:lnTo>
                  <a:lnTo>
                    <a:pt x="60" y="94"/>
                  </a:lnTo>
                  <a:lnTo>
                    <a:pt x="60" y="94"/>
                  </a:lnTo>
                  <a:lnTo>
                    <a:pt x="56" y="94"/>
                  </a:lnTo>
                  <a:lnTo>
                    <a:pt x="56" y="94"/>
                  </a:lnTo>
                  <a:lnTo>
                    <a:pt x="50" y="94"/>
                  </a:lnTo>
                  <a:lnTo>
                    <a:pt x="50" y="94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6" y="96"/>
                  </a:lnTo>
                  <a:lnTo>
                    <a:pt x="46" y="96"/>
                  </a:lnTo>
                  <a:lnTo>
                    <a:pt x="44" y="96"/>
                  </a:lnTo>
                  <a:lnTo>
                    <a:pt x="44" y="96"/>
                  </a:lnTo>
                  <a:lnTo>
                    <a:pt x="42" y="96"/>
                  </a:lnTo>
                  <a:lnTo>
                    <a:pt x="42" y="96"/>
                  </a:lnTo>
                  <a:lnTo>
                    <a:pt x="38" y="96"/>
                  </a:lnTo>
                  <a:lnTo>
                    <a:pt x="38" y="96"/>
                  </a:lnTo>
                  <a:lnTo>
                    <a:pt x="38" y="98"/>
                  </a:lnTo>
                  <a:lnTo>
                    <a:pt x="38" y="98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2" y="100"/>
                  </a:lnTo>
                  <a:lnTo>
                    <a:pt x="32" y="100"/>
                  </a:lnTo>
                  <a:lnTo>
                    <a:pt x="30" y="102"/>
                  </a:lnTo>
                  <a:lnTo>
                    <a:pt x="30" y="102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8" y="106"/>
                  </a:lnTo>
                  <a:lnTo>
                    <a:pt x="28" y="106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4" y="114"/>
                  </a:lnTo>
                  <a:lnTo>
                    <a:pt x="24" y="114"/>
                  </a:lnTo>
                  <a:lnTo>
                    <a:pt x="22" y="120"/>
                  </a:lnTo>
                  <a:lnTo>
                    <a:pt x="22" y="120"/>
                  </a:lnTo>
                  <a:lnTo>
                    <a:pt x="20" y="122"/>
                  </a:lnTo>
                  <a:lnTo>
                    <a:pt x="20" y="122"/>
                  </a:lnTo>
                  <a:lnTo>
                    <a:pt x="18" y="124"/>
                  </a:lnTo>
                  <a:lnTo>
                    <a:pt x="18" y="124"/>
                  </a:lnTo>
                  <a:lnTo>
                    <a:pt x="16" y="132"/>
                  </a:lnTo>
                  <a:lnTo>
                    <a:pt x="16" y="132"/>
                  </a:lnTo>
                  <a:lnTo>
                    <a:pt x="14" y="136"/>
                  </a:lnTo>
                  <a:lnTo>
                    <a:pt x="14" y="136"/>
                  </a:lnTo>
                  <a:lnTo>
                    <a:pt x="12" y="140"/>
                  </a:lnTo>
                  <a:lnTo>
                    <a:pt x="12" y="140"/>
                  </a:lnTo>
                  <a:lnTo>
                    <a:pt x="10" y="146"/>
                  </a:lnTo>
                  <a:lnTo>
                    <a:pt x="10" y="146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6" y="156"/>
                  </a:lnTo>
                  <a:lnTo>
                    <a:pt x="6" y="156"/>
                  </a:lnTo>
                  <a:lnTo>
                    <a:pt x="4" y="160"/>
                  </a:lnTo>
                  <a:lnTo>
                    <a:pt x="4" y="160"/>
                  </a:lnTo>
                  <a:lnTo>
                    <a:pt x="2" y="170"/>
                  </a:lnTo>
                  <a:lnTo>
                    <a:pt x="2" y="170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192"/>
                  </a:lnTo>
                  <a:lnTo>
                    <a:pt x="2" y="192"/>
                  </a:lnTo>
                  <a:lnTo>
                    <a:pt x="2" y="194"/>
                  </a:lnTo>
                  <a:lnTo>
                    <a:pt x="4" y="196"/>
                  </a:lnTo>
                  <a:lnTo>
                    <a:pt x="4" y="196"/>
                  </a:lnTo>
                  <a:lnTo>
                    <a:pt x="8" y="196"/>
                  </a:lnTo>
                  <a:lnTo>
                    <a:pt x="8" y="196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4" y="198"/>
                  </a:lnTo>
                  <a:lnTo>
                    <a:pt x="18" y="198"/>
                  </a:lnTo>
                  <a:lnTo>
                    <a:pt x="18" y="198"/>
                  </a:lnTo>
                  <a:lnTo>
                    <a:pt x="22" y="198"/>
                  </a:lnTo>
                  <a:lnTo>
                    <a:pt x="22" y="198"/>
                  </a:lnTo>
                  <a:lnTo>
                    <a:pt x="26" y="200"/>
                  </a:lnTo>
                  <a:lnTo>
                    <a:pt x="26" y="200"/>
                  </a:lnTo>
                  <a:lnTo>
                    <a:pt x="32" y="202"/>
                  </a:lnTo>
                  <a:lnTo>
                    <a:pt x="32" y="202"/>
                  </a:lnTo>
                  <a:lnTo>
                    <a:pt x="34" y="202"/>
                  </a:lnTo>
                  <a:lnTo>
                    <a:pt x="34" y="202"/>
                  </a:lnTo>
                  <a:lnTo>
                    <a:pt x="36" y="202"/>
                  </a:lnTo>
                  <a:lnTo>
                    <a:pt x="36" y="202"/>
                  </a:lnTo>
                  <a:lnTo>
                    <a:pt x="40" y="202"/>
                  </a:lnTo>
                  <a:lnTo>
                    <a:pt x="40" y="202"/>
                  </a:lnTo>
                  <a:lnTo>
                    <a:pt x="40" y="202"/>
                  </a:lnTo>
                  <a:lnTo>
                    <a:pt x="40" y="202"/>
                  </a:lnTo>
                  <a:lnTo>
                    <a:pt x="40" y="206"/>
                  </a:lnTo>
                  <a:lnTo>
                    <a:pt x="40" y="206"/>
                  </a:lnTo>
                  <a:lnTo>
                    <a:pt x="38" y="218"/>
                  </a:lnTo>
                  <a:lnTo>
                    <a:pt x="38" y="218"/>
                  </a:lnTo>
                  <a:lnTo>
                    <a:pt x="38" y="232"/>
                  </a:lnTo>
                  <a:lnTo>
                    <a:pt x="38" y="232"/>
                  </a:lnTo>
                  <a:lnTo>
                    <a:pt x="38" y="240"/>
                  </a:lnTo>
                  <a:lnTo>
                    <a:pt x="38" y="240"/>
                  </a:lnTo>
                  <a:lnTo>
                    <a:pt x="40" y="242"/>
                  </a:lnTo>
                  <a:lnTo>
                    <a:pt x="40" y="242"/>
                  </a:lnTo>
                  <a:lnTo>
                    <a:pt x="42" y="244"/>
                  </a:lnTo>
                  <a:lnTo>
                    <a:pt x="42" y="244"/>
                  </a:lnTo>
                  <a:lnTo>
                    <a:pt x="44" y="246"/>
                  </a:lnTo>
                  <a:lnTo>
                    <a:pt x="44" y="246"/>
                  </a:lnTo>
                  <a:lnTo>
                    <a:pt x="44" y="246"/>
                  </a:lnTo>
                  <a:lnTo>
                    <a:pt x="44" y="246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6" y="248"/>
                  </a:lnTo>
                  <a:lnTo>
                    <a:pt x="46" y="250"/>
                  </a:lnTo>
                  <a:lnTo>
                    <a:pt x="46" y="250"/>
                  </a:lnTo>
                  <a:lnTo>
                    <a:pt x="46" y="250"/>
                  </a:lnTo>
                  <a:lnTo>
                    <a:pt x="46" y="250"/>
                  </a:lnTo>
                  <a:lnTo>
                    <a:pt x="46" y="252"/>
                  </a:lnTo>
                  <a:lnTo>
                    <a:pt x="46" y="252"/>
                  </a:lnTo>
                  <a:lnTo>
                    <a:pt x="46" y="256"/>
                  </a:lnTo>
                  <a:lnTo>
                    <a:pt x="46" y="256"/>
                  </a:lnTo>
                  <a:lnTo>
                    <a:pt x="42" y="256"/>
                  </a:lnTo>
                  <a:lnTo>
                    <a:pt x="42" y="256"/>
                  </a:lnTo>
                  <a:lnTo>
                    <a:pt x="42" y="262"/>
                  </a:lnTo>
                  <a:lnTo>
                    <a:pt x="42" y="262"/>
                  </a:lnTo>
                  <a:lnTo>
                    <a:pt x="44" y="264"/>
                  </a:lnTo>
                  <a:lnTo>
                    <a:pt x="44" y="264"/>
                  </a:lnTo>
                  <a:lnTo>
                    <a:pt x="42" y="266"/>
                  </a:lnTo>
                  <a:lnTo>
                    <a:pt x="42" y="266"/>
                  </a:lnTo>
                  <a:lnTo>
                    <a:pt x="42" y="270"/>
                  </a:lnTo>
                  <a:lnTo>
                    <a:pt x="42" y="270"/>
                  </a:lnTo>
                  <a:lnTo>
                    <a:pt x="42" y="274"/>
                  </a:lnTo>
                  <a:lnTo>
                    <a:pt x="42" y="274"/>
                  </a:lnTo>
                  <a:lnTo>
                    <a:pt x="40" y="278"/>
                  </a:lnTo>
                  <a:lnTo>
                    <a:pt x="40" y="278"/>
                  </a:lnTo>
                  <a:lnTo>
                    <a:pt x="40" y="280"/>
                  </a:lnTo>
                  <a:lnTo>
                    <a:pt x="40" y="280"/>
                  </a:lnTo>
                  <a:lnTo>
                    <a:pt x="38" y="284"/>
                  </a:lnTo>
                  <a:lnTo>
                    <a:pt x="38" y="284"/>
                  </a:lnTo>
                  <a:lnTo>
                    <a:pt x="38" y="286"/>
                  </a:lnTo>
                  <a:lnTo>
                    <a:pt x="38" y="286"/>
                  </a:lnTo>
                  <a:lnTo>
                    <a:pt x="36" y="292"/>
                  </a:lnTo>
                  <a:lnTo>
                    <a:pt x="36" y="292"/>
                  </a:lnTo>
                  <a:lnTo>
                    <a:pt x="36" y="296"/>
                  </a:lnTo>
                  <a:lnTo>
                    <a:pt x="36" y="296"/>
                  </a:lnTo>
                  <a:lnTo>
                    <a:pt x="36" y="298"/>
                  </a:lnTo>
                  <a:lnTo>
                    <a:pt x="36" y="298"/>
                  </a:lnTo>
                  <a:lnTo>
                    <a:pt x="36" y="302"/>
                  </a:lnTo>
                  <a:lnTo>
                    <a:pt x="36" y="302"/>
                  </a:lnTo>
                  <a:lnTo>
                    <a:pt x="36" y="304"/>
                  </a:lnTo>
                  <a:lnTo>
                    <a:pt x="36" y="304"/>
                  </a:lnTo>
                  <a:lnTo>
                    <a:pt x="36" y="306"/>
                  </a:lnTo>
                  <a:lnTo>
                    <a:pt x="36" y="306"/>
                  </a:lnTo>
                  <a:lnTo>
                    <a:pt x="36" y="308"/>
                  </a:lnTo>
                  <a:lnTo>
                    <a:pt x="36" y="308"/>
                  </a:lnTo>
                  <a:lnTo>
                    <a:pt x="36" y="310"/>
                  </a:lnTo>
                  <a:lnTo>
                    <a:pt x="36" y="310"/>
                  </a:lnTo>
                  <a:lnTo>
                    <a:pt x="38" y="312"/>
                  </a:lnTo>
                  <a:lnTo>
                    <a:pt x="38" y="312"/>
                  </a:lnTo>
                  <a:lnTo>
                    <a:pt x="38" y="314"/>
                  </a:lnTo>
                  <a:lnTo>
                    <a:pt x="38" y="314"/>
                  </a:lnTo>
                  <a:lnTo>
                    <a:pt x="38" y="316"/>
                  </a:lnTo>
                  <a:lnTo>
                    <a:pt x="38" y="316"/>
                  </a:lnTo>
                  <a:lnTo>
                    <a:pt x="38" y="320"/>
                  </a:lnTo>
                  <a:lnTo>
                    <a:pt x="38" y="320"/>
                  </a:lnTo>
                  <a:lnTo>
                    <a:pt x="38" y="324"/>
                  </a:lnTo>
                  <a:lnTo>
                    <a:pt x="38" y="324"/>
                  </a:lnTo>
                  <a:lnTo>
                    <a:pt x="38" y="328"/>
                  </a:lnTo>
                  <a:lnTo>
                    <a:pt x="38" y="328"/>
                  </a:lnTo>
                  <a:lnTo>
                    <a:pt x="38" y="334"/>
                  </a:lnTo>
                  <a:lnTo>
                    <a:pt x="38" y="334"/>
                  </a:lnTo>
                  <a:lnTo>
                    <a:pt x="40" y="346"/>
                  </a:lnTo>
                  <a:lnTo>
                    <a:pt x="40" y="346"/>
                  </a:lnTo>
                  <a:lnTo>
                    <a:pt x="42" y="354"/>
                  </a:lnTo>
                  <a:lnTo>
                    <a:pt x="42" y="354"/>
                  </a:lnTo>
                  <a:lnTo>
                    <a:pt x="44" y="366"/>
                  </a:lnTo>
                  <a:lnTo>
                    <a:pt x="44" y="366"/>
                  </a:lnTo>
                  <a:lnTo>
                    <a:pt x="46" y="372"/>
                  </a:lnTo>
                  <a:lnTo>
                    <a:pt x="46" y="372"/>
                  </a:lnTo>
                  <a:lnTo>
                    <a:pt x="46" y="380"/>
                  </a:lnTo>
                  <a:lnTo>
                    <a:pt x="46" y="380"/>
                  </a:lnTo>
                  <a:lnTo>
                    <a:pt x="48" y="390"/>
                  </a:lnTo>
                  <a:lnTo>
                    <a:pt x="48" y="390"/>
                  </a:lnTo>
                  <a:lnTo>
                    <a:pt x="48" y="404"/>
                  </a:lnTo>
                  <a:lnTo>
                    <a:pt x="48" y="404"/>
                  </a:lnTo>
                  <a:lnTo>
                    <a:pt x="50" y="420"/>
                  </a:lnTo>
                  <a:lnTo>
                    <a:pt x="50" y="420"/>
                  </a:lnTo>
                  <a:lnTo>
                    <a:pt x="52" y="436"/>
                  </a:lnTo>
                  <a:lnTo>
                    <a:pt x="52" y="436"/>
                  </a:lnTo>
                  <a:lnTo>
                    <a:pt x="54" y="450"/>
                  </a:lnTo>
                  <a:lnTo>
                    <a:pt x="54" y="450"/>
                  </a:lnTo>
                  <a:lnTo>
                    <a:pt x="56" y="460"/>
                  </a:lnTo>
                  <a:lnTo>
                    <a:pt x="56" y="460"/>
                  </a:lnTo>
                  <a:lnTo>
                    <a:pt x="58" y="470"/>
                  </a:lnTo>
                  <a:lnTo>
                    <a:pt x="58" y="470"/>
                  </a:lnTo>
                  <a:lnTo>
                    <a:pt x="60" y="478"/>
                  </a:lnTo>
                  <a:lnTo>
                    <a:pt x="60" y="478"/>
                  </a:lnTo>
                  <a:lnTo>
                    <a:pt x="62" y="484"/>
                  </a:lnTo>
                  <a:lnTo>
                    <a:pt x="62" y="484"/>
                  </a:lnTo>
                  <a:lnTo>
                    <a:pt x="64" y="488"/>
                  </a:lnTo>
                  <a:lnTo>
                    <a:pt x="64" y="488"/>
                  </a:lnTo>
                  <a:lnTo>
                    <a:pt x="66" y="494"/>
                  </a:lnTo>
                  <a:lnTo>
                    <a:pt x="66" y="494"/>
                  </a:lnTo>
                  <a:lnTo>
                    <a:pt x="70" y="502"/>
                  </a:lnTo>
                  <a:lnTo>
                    <a:pt x="70" y="502"/>
                  </a:lnTo>
                  <a:lnTo>
                    <a:pt x="70" y="504"/>
                  </a:lnTo>
                  <a:lnTo>
                    <a:pt x="70" y="504"/>
                  </a:lnTo>
                  <a:lnTo>
                    <a:pt x="70" y="506"/>
                  </a:lnTo>
                  <a:lnTo>
                    <a:pt x="70" y="506"/>
                  </a:lnTo>
                  <a:lnTo>
                    <a:pt x="66" y="512"/>
                  </a:lnTo>
                  <a:lnTo>
                    <a:pt x="66" y="512"/>
                  </a:lnTo>
                  <a:lnTo>
                    <a:pt x="64" y="516"/>
                  </a:lnTo>
                  <a:lnTo>
                    <a:pt x="64" y="516"/>
                  </a:lnTo>
                  <a:lnTo>
                    <a:pt x="62" y="522"/>
                  </a:lnTo>
                  <a:lnTo>
                    <a:pt x="62" y="522"/>
                  </a:lnTo>
                  <a:lnTo>
                    <a:pt x="60" y="528"/>
                  </a:lnTo>
                  <a:lnTo>
                    <a:pt x="60" y="528"/>
                  </a:lnTo>
                  <a:lnTo>
                    <a:pt x="58" y="532"/>
                  </a:lnTo>
                  <a:lnTo>
                    <a:pt x="58" y="532"/>
                  </a:lnTo>
                  <a:lnTo>
                    <a:pt x="58" y="534"/>
                  </a:lnTo>
                  <a:lnTo>
                    <a:pt x="58" y="534"/>
                  </a:lnTo>
                  <a:lnTo>
                    <a:pt x="58" y="538"/>
                  </a:lnTo>
                  <a:lnTo>
                    <a:pt x="58" y="538"/>
                  </a:lnTo>
                  <a:lnTo>
                    <a:pt x="60" y="540"/>
                  </a:lnTo>
                  <a:lnTo>
                    <a:pt x="60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2"/>
                  </a:lnTo>
                  <a:lnTo>
                    <a:pt x="64" y="542"/>
                  </a:lnTo>
                  <a:lnTo>
                    <a:pt x="62" y="544"/>
                  </a:lnTo>
                  <a:lnTo>
                    <a:pt x="62" y="544"/>
                  </a:lnTo>
                  <a:lnTo>
                    <a:pt x="60" y="546"/>
                  </a:lnTo>
                  <a:lnTo>
                    <a:pt x="60" y="546"/>
                  </a:lnTo>
                  <a:lnTo>
                    <a:pt x="60" y="548"/>
                  </a:lnTo>
                  <a:lnTo>
                    <a:pt x="60" y="548"/>
                  </a:lnTo>
                  <a:lnTo>
                    <a:pt x="58" y="552"/>
                  </a:lnTo>
                  <a:lnTo>
                    <a:pt x="58" y="552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6" y="556"/>
                  </a:lnTo>
                  <a:lnTo>
                    <a:pt x="54" y="558"/>
                  </a:lnTo>
                  <a:lnTo>
                    <a:pt x="54" y="558"/>
                  </a:lnTo>
                  <a:lnTo>
                    <a:pt x="52" y="560"/>
                  </a:lnTo>
                  <a:lnTo>
                    <a:pt x="52" y="560"/>
                  </a:lnTo>
                  <a:lnTo>
                    <a:pt x="50" y="562"/>
                  </a:lnTo>
                  <a:lnTo>
                    <a:pt x="50" y="562"/>
                  </a:lnTo>
                  <a:lnTo>
                    <a:pt x="44" y="564"/>
                  </a:lnTo>
                  <a:lnTo>
                    <a:pt x="44" y="564"/>
                  </a:lnTo>
                  <a:lnTo>
                    <a:pt x="36" y="566"/>
                  </a:lnTo>
                  <a:lnTo>
                    <a:pt x="36" y="566"/>
                  </a:lnTo>
                  <a:lnTo>
                    <a:pt x="30" y="568"/>
                  </a:lnTo>
                  <a:lnTo>
                    <a:pt x="30" y="568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28" y="572"/>
                  </a:lnTo>
                  <a:lnTo>
                    <a:pt x="26" y="574"/>
                  </a:lnTo>
                  <a:lnTo>
                    <a:pt x="26" y="574"/>
                  </a:lnTo>
                  <a:lnTo>
                    <a:pt x="26" y="574"/>
                  </a:lnTo>
                  <a:lnTo>
                    <a:pt x="26" y="574"/>
                  </a:lnTo>
                  <a:lnTo>
                    <a:pt x="26" y="576"/>
                  </a:lnTo>
                  <a:lnTo>
                    <a:pt x="26" y="576"/>
                  </a:lnTo>
                  <a:lnTo>
                    <a:pt x="26" y="578"/>
                  </a:lnTo>
                  <a:lnTo>
                    <a:pt x="26" y="578"/>
                  </a:lnTo>
                  <a:lnTo>
                    <a:pt x="26" y="580"/>
                  </a:lnTo>
                  <a:lnTo>
                    <a:pt x="26" y="580"/>
                  </a:lnTo>
                  <a:lnTo>
                    <a:pt x="30" y="582"/>
                  </a:lnTo>
                  <a:lnTo>
                    <a:pt x="30" y="582"/>
                  </a:lnTo>
                  <a:lnTo>
                    <a:pt x="34" y="582"/>
                  </a:lnTo>
                  <a:lnTo>
                    <a:pt x="34" y="582"/>
                  </a:lnTo>
                  <a:lnTo>
                    <a:pt x="36" y="584"/>
                  </a:lnTo>
                  <a:lnTo>
                    <a:pt x="36" y="584"/>
                  </a:lnTo>
                  <a:lnTo>
                    <a:pt x="40" y="584"/>
                  </a:lnTo>
                  <a:lnTo>
                    <a:pt x="40" y="584"/>
                  </a:lnTo>
                  <a:lnTo>
                    <a:pt x="44" y="584"/>
                  </a:lnTo>
                  <a:lnTo>
                    <a:pt x="44" y="584"/>
                  </a:lnTo>
                  <a:lnTo>
                    <a:pt x="46" y="584"/>
                  </a:lnTo>
                  <a:lnTo>
                    <a:pt x="46" y="584"/>
                  </a:lnTo>
                  <a:lnTo>
                    <a:pt x="48" y="584"/>
                  </a:lnTo>
                  <a:lnTo>
                    <a:pt x="48" y="584"/>
                  </a:lnTo>
                  <a:lnTo>
                    <a:pt x="50" y="584"/>
                  </a:lnTo>
                  <a:lnTo>
                    <a:pt x="50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2" y="584"/>
                  </a:lnTo>
                  <a:lnTo>
                    <a:pt x="54" y="584"/>
                  </a:lnTo>
                  <a:lnTo>
                    <a:pt x="54" y="584"/>
                  </a:lnTo>
                  <a:lnTo>
                    <a:pt x="56" y="582"/>
                  </a:lnTo>
                  <a:lnTo>
                    <a:pt x="56" y="582"/>
                  </a:lnTo>
                  <a:lnTo>
                    <a:pt x="56" y="584"/>
                  </a:lnTo>
                  <a:lnTo>
                    <a:pt x="56" y="584"/>
                  </a:lnTo>
                  <a:lnTo>
                    <a:pt x="58" y="584"/>
                  </a:lnTo>
                  <a:lnTo>
                    <a:pt x="58" y="584"/>
                  </a:lnTo>
                  <a:lnTo>
                    <a:pt x="60" y="582"/>
                  </a:lnTo>
                  <a:lnTo>
                    <a:pt x="60" y="582"/>
                  </a:lnTo>
                  <a:lnTo>
                    <a:pt x="60" y="582"/>
                  </a:lnTo>
                  <a:lnTo>
                    <a:pt x="60" y="582"/>
                  </a:lnTo>
                  <a:lnTo>
                    <a:pt x="62" y="582"/>
                  </a:lnTo>
                  <a:lnTo>
                    <a:pt x="62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4" y="582"/>
                  </a:lnTo>
                  <a:lnTo>
                    <a:pt x="66" y="582"/>
                  </a:lnTo>
                  <a:lnTo>
                    <a:pt x="66" y="582"/>
                  </a:lnTo>
                  <a:lnTo>
                    <a:pt x="68" y="582"/>
                  </a:lnTo>
                  <a:lnTo>
                    <a:pt x="68" y="582"/>
                  </a:lnTo>
                  <a:lnTo>
                    <a:pt x="68" y="582"/>
                  </a:lnTo>
                  <a:lnTo>
                    <a:pt x="68" y="582"/>
                  </a:lnTo>
                  <a:lnTo>
                    <a:pt x="70" y="582"/>
                  </a:lnTo>
                  <a:lnTo>
                    <a:pt x="70" y="582"/>
                  </a:lnTo>
                  <a:lnTo>
                    <a:pt x="72" y="580"/>
                  </a:lnTo>
                  <a:lnTo>
                    <a:pt x="72" y="580"/>
                  </a:lnTo>
                  <a:lnTo>
                    <a:pt x="72" y="580"/>
                  </a:lnTo>
                  <a:lnTo>
                    <a:pt x="72" y="580"/>
                  </a:lnTo>
                  <a:lnTo>
                    <a:pt x="76" y="578"/>
                  </a:lnTo>
                  <a:lnTo>
                    <a:pt x="76" y="578"/>
                  </a:lnTo>
                  <a:lnTo>
                    <a:pt x="86" y="576"/>
                  </a:lnTo>
                  <a:lnTo>
                    <a:pt x="86" y="576"/>
                  </a:lnTo>
                  <a:lnTo>
                    <a:pt x="88" y="576"/>
                  </a:lnTo>
                  <a:lnTo>
                    <a:pt x="88" y="576"/>
                  </a:lnTo>
                  <a:lnTo>
                    <a:pt x="92" y="578"/>
                  </a:lnTo>
                  <a:lnTo>
                    <a:pt x="92" y="578"/>
                  </a:lnTo>
                  <a:lnTo>
                    <a:pt x="94" y="578"/>
                  </a:lnTo>
                  <a:lnTo>
                    <a:pt x="94" y="578"/>
                  </a:lnTo>
                  <a:lnTo>
                    <a:pt x="98" y="578"/>
                  </a:lnTo>
                  <a:lnTo>
                    <a:pt x="98" y="578"/>
                  </a:lnTo>
                  <a:lnTo>
                    <a:pt x="100" y="578"/>
                  </a:lnTo>
                  <a:lnTo>
                    <a:pt x="100" y="578"/>
                  </a:lnTo>
                  <a:lnTo>
                    <a:pt x="100" y="578"/>
                  </a:lnTo>
                  <a:lnTo>
                    <a:pt x="100" y="578"/>
                  </a:lnTo>
                  <a:lnTo>
                    <a:pt x="102" y="578"/>
                  </a:lnTo>
                  <a:lnTo>
                    <a:pt x="102" y="578"/>
                  </a:lnTo>
                  <a:lnTo>
                    <a:pt x="104" y="578"/>
                  </a:lnTo>
                  <a:lnTo>
                    <a:pt x="104" y="578"/>
                  </a:lnTo>
                  <a:lnTo>
                    <a:pt x="104" y="578"/>
                  </a:lnTo>
                  <a:lnTo>
                    <a:pt x="104" y="578"/>
                  </a:lnTo>
                  <a:lnTo>
                    <a:pt x="106" y="578"/>
                  </a:lnTo>
                  <a:lnTo>
                    <a:pt x="106" y="578"/>
                  </a:lnTo>
                  <a:lnTo>
                    <a:pt x="108" y="576"/>
                  </a:lnTo>
                  <a:lnTo>
                    <a:pt x="108" y="576"/>
                  </a:lnTo>
                  <a:lnTo>
                    <a:pt x="108" y="576"/>
                  </a:lnTo>
                  <a:lnTo>
                    <a:pt x="108" y="576"/>
                  </a:lnTo>
                  <a:lnTo>
                    <a:pt x="110" y="576"/>
                  </a:lnTo>
                  <a:lnTo>
                    <a:pt x="110" y="576"/>
                  </a:lnTo>
                  <a:lnTo>
                    <a:pt x="112" y="576"/>
                  </a:lnTo>
                  <a:lnTo>
                    <a:pt x="112" y="576"/>
                  </a:lnTo>
                  <a:lnTo>
                    <a:pt x="114" y="574"/>
                  </a:lnTo>
                  <a:lnTo>
                    <a:pt x="114" y="574"/>
                  </a:lnTo>
                  <a:lnTo>
                    <a:pt x="114" y="574"/>
                  </a:lnTo>
                  <a:lnTo>
                    <a:pt x="114" y="574"/>
                  </a:lnTo>
                  <a:lnTo>
                    <a:pt x="114" y="568"/>
                  </a:lnTo>
                  <a:lnTo>
                    <a:pt x="114" y="568"/>
                  </a:lnTo>
                  <a:lnTo>
                    <a:pt x="112" y="564"/>
                  </a:lnTo>
                  <a:lnTo>
                    <a:pt x="112" y="564"/>
                  </a:lnTo>
                  <a:lnTo>
                    <a:pt x="112" y="564"/>
                  </a:lnTo>
                  <a:lnTo>
                    <a:pt x="112" y="564"/>
                  </a:lnTo>
                  <a:lnTo>
                    <a:pt x="112" y="562"/>
                  </a:lnTo>
                  <a:lnTo>
                    <a:pt x="112" y="562"/>
                  </a:lnTo>
                  <a:lnTo>
                    <a:pt x="112" y="560"/>
                  </a:lnTo>
                  <a:lnTo>
                    <a:pt x="112" y="560"/>
                  </a:lnTo>
                  <a:lnTo>
                    <a:pt x="112" y="558"/>
                  </a:lnTo>
                  <a:lnTo>
                    <a:pt x="112" y="558"/>
                  </a:lnTo>
                  <a:lnTo>
                    <a:pt x="112" y="556"/>
                  </a:lnTo>
                  <a:lnTo>
                    <a:pt x="112" y="556"/>
                  </a:lnTo>
                  <a:lnTo>
                    <a:pt x="112" y="552"/>
                  </a:lnTo>
                  <a:lnTo>
                    <a:pt x="112" y="552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2" y="550"/>
                  </a:lnTo>
                  <a:lnTo>
                    <a:pt x="116" y="546"/>
                  </a:lnTo>
                  <a:lnTo>
                    <a:pt x="116" y="546"/>
                  </a:lnTo>
                  <a:lnTo>
                    <a:pt x="118" y="542"/>
                  </a:lnTo>
                  <a:lnTo>
                    <a:pt x="118" y="542"/>
                  </a:lnTo>
                  <a:lnTo>
                    <a:pt x="120" y="538"/>
                  </a:lnTo>
                  <a:lnTo>
                    <a:pt x="120" y="538"/>
                  </a:lnTo>
                  <a:lnTo>
                    <a:pt x="120" y="536"/>
                  </a:lnTo>
                  <a:lnTo>
                    <a:pt x="120" y="536"/>
                  </a:lnTo>
                  <a:lnTo>
                    <a:pt x="120" y="532"/>
                  </a:lnTo>
                  <a:lnTo>
                    <a:pt x="120" y="532"/>
                  </a:lnTo>
                  <a:lnTo>
                    <a:pt x="116" y="524"/>
                  </a:lnTo>
                  <a:lnTo>
                    <a:pt x="116" y="524"/>
                  </a:lnTo>
                  <a:lnTo>
                    <a:pt x="112" y="518"/>
                  </a:lnTo>
                  <a:lnTo>
                    <a:pt x="112" y="518"/>
                  </a:lnTo>
                  <a:lnTo>
                    <a:pt x="110" y="514"/>
                  </a:lnTo>
                  <a:lnTo>
                    <a:pt x="110" y="514"/>
                  </a:lnTo>
                  <a:lnTo>
                    <a:pt x="108" y="512"/>
                  </a:lnTo>
                  <a:lnTo>
                    <a:pt x="108" y="512"/>
                  </a:lnTo>
                  <a:lnTo>
                    <a:pt x="108" y="510"/>
                  </a:lnTo>
                  <a:lnTo>
                    <a:pt x="108" y="510"/>
                  </a:lnTo>
                  <a:lnTo>
                    <a:pt x="108" y="508"/>
                  </a:lnTo>
                  <a:lnTo>
                    <a:pt x="108" y="508"/>
                  </a:lnTo>
                  <a:lnTo>
                    <a:pt x="110" y="500"/>
                  </a:lnTo>
                  <a:lnTo>
                    <a:pt x="110" y="500"/>
                  </a:lnTo>
                  <a:lnTo>
                    <a:pt x="110" y="488"/>
                  </a:lnTo>
                  <a:lnTo>
                    <a:pt x="110" y="488"/>
                  </a:lnTo>
                  <a:lnTo>
                    <a:pt x="110" y="480"/>
                  </a:lnTo>
                  <a:lnTo>
                    <a:pt x="110" y="480"/>
                  </a:lnTo>
                  <a:lnTo>
                    <a:pt x="110" y="476"/>
                  </a:lnTo>
                  <a:lnTo>
                    <a:pt x="110" y="476"/>
                  </a:lnTo>
                  <a:lnTo>
                    <a:pt x="110" y="468"/>
                  </a:lnTo>
                  <a:lnTo>
                    <a:pt x="110" y="468"/>
                  </a:lnTo>
                  <a:lnTo>
                    <a:pt x="110" y="466"/>
                  </a:lnTo>
                  <a:lnTo>
                    <a:pt x="110" y="466"/>
                  </a:lnTo>
                  <a:lnTo>
                    <a:pt x="110" y="464"/>
                  </a:lnTo>
                  <a:lnTo>
                    <a:pt x="110" y="464"/>
                  </a:lnTo>
                  <a:lnTo>
                    <a:pt x="110" y="456"/>
                  </a:lnTo>
                  <a:lnTo>
                    <a:pt x="110" y="456"/>
                  </a:lnTo>
                  <a:lnTo>
                    <a:pt x="108" y="444"/>
                  </a:lnTo>
                  <a:lnTo>
                    <a:pt x="108" y="444"/>
                  </a:lnTo>
                  <a:lnTo>
                    <a:pt x="108" y="438"/>
                  </a:lnTo>
                  <a:lnTo>
                    <a:pt x="108" y="438"/>
                  </a:lnTo>
                  <a:lnTo>
                    <a:pt x="108" y="434"/>
                  </a:lnTo>
                  <a:lnTo>
                    <a:pt x="108" y="434"/>
                  </a:lnTo>
                  <a:lnTo>
                    <a:pt x="108" y="430"/>
                  </a:lnTo>
                  <a:lnTo>
                    <a:pt x="108" y="430"/>
                  </a:lnTo>
                  <a:lnTo>
                    <a:pt x="110" y="422"/>
                  </a:lnTo>
                  <a:lnTo>
                    <a:pt x="110" y="422"/>
                  </a:lnTo>
                  <a:lnTo>
                    <a:pt x="110" y="416"/>
                  </a:lnTo>
                  <a:lnTo>
                    <a:pt x="110" y="416"/>
                  </a:lnTo>
                  <a:lnTo>
                    <a:pt x="110" y="410"/>
                  </a:lnTo>
                  <a:lnTo>
                    <a:pt x="110" y="410"/>
                  </a:lnTo>
                  <a:lnTo>
                    <a:pt x="110" y="402"/>
                  </a:lnTo>
                  <a:lnTo>
                    <a:pt x="110" y="402"/>
                  </a:lnTo>
                  <a:lnTo>
                    <a:pt x="110" y="396"/>
                  </a:lnTo>
                  <a:lnTo>
                    <a:pt x="110" y="396"/>
                  </a:lnTo>
                  <a:lnTo>
                    <a:pt x="108" y="392"/>
                  </a:lnTo>
                  <a:lnTo>
                    <a:pt x="108" y="392"/>
                  </a:lnTo>
                  <a:lnTo>
                    <a:pt x="108" y="386"/>
                  </a:lnTo>
                  <a:lnTo>
                    <a:pt x="108" y="386"/>
                  </a:lnTo>
                  <a:lnTo>
                    <a:pt x="108" y="382"/>
                  </a:lnTo>
                  <a:lnTo>
                    <a:pt x="108" y="382"/>
                  </a:lnTo>
                  <a:lnTo>
                    <a:pt x="108" y="382"/>
                  </a:lnTo>
                  <a:lnTo>
                    <a:pt x="108" y="382"/>
                  </a:lnTo>
                  <a:lnTo>
                    <a:pt x="108" y="384"/>
                  </a:lnTo>
                  <a:lnTo>
                    <a:pt x="108" y="384"/>
                  </a:lnTo>
                  <a:lnTo>
                    <a:pt x="110" y="388"/>
                  </a:lnTo>
                  <a:lnTo>
                    <a:pt x="110" y="388"/>
                  </a:lnTo>
                  <a:lnTo>
                    <a:pt x="110" y="394"/>
                  </a:lnTo>
                  <a:lnTo>
                    <a:pt x="110" y="394"/>
                  </a:lnTo>
                  <a:lnTo>
                    <a:pt x="112" y="396"/>
                  </a:lnTo>
                  <a:lnTo>
                    <a:pt x="112" y="396"/>
                  </a:lnTo>
                  <a:lnTo>
                    <a:pt x="112" y="400"/>
                  </a:lnTo>
                  <a:lnTo>
                    <a:pt x="112" y="400"/>
                  </a:lnTo>
                  <a:lnTo>
                    <a:pt x="114" y="406"/>
                  </a:lnTo>
                  <a:lnTo>
                    <a:pt x="114" y="406"/>
                  </a:lnTo>
                  <a:lnTo>
                    <a:pt x="114" y="410"/>
                  </a:lnTo>
                  <a:lnTo>
                    <a:pt x="114" y="410"/>
                  </a:lnTo>
                  <a:lnTo>
                    <a:pt x="116" y="416"/>
                  </a:lnTo>
                  <a:lnTo>
                    <a:pt x="116" y="416"/>
                  </a:lnTo>
                  <a:lnTo>
                    <a:pt x="118" y="420"/>
                  </a:lnTo>
                  <a:lnTo>
                    <a:pt x="118" y="420"/>
                  </a:lnTo>
                  <a:lnTo>
                    <a:pt x="118" y="426"/>
                  </a:lnTo>
                  <a:lnTo>
                    <a:pt x="118" y="426"/>
                  </a:lnTo>
                  <a:lnTo>
                    <a:pt x="118" y="430"/>
                  </a:lnTo>
                  <a:lnTo>
                    <a:pt x="118" y="430"/>
                  </a:lnTo>
                  <a:lnTo>
                    <a:pt x="118" y="434"/>
                  </a:lnTo>
                  <a:lnTo>
                    <a:pt x="118" y="434"/>
                  </a:lnTo>
                  <a:lnTo>
                    <a:pt x="120" y="438"/>
                  </a:lnTo>
                  <a:lnTo>
                    <a:pt x="120" y="438"/>
                  </a:lnTo>
                  <a:lnTo>
                    <a:pt x="120" y="442"/>
                  </a:lnTo>
                  <a:lnTo>
                    <a:pt x="120" y="442"/>
                  </a:lnTo>
                  <a:lnTo>
                    <a:pt x="120" y="448"/>
                  </a:lnTo>
                  <a:lnTo>
                    <a:pt x="120" y="448"/>
                  </a:lnTo>
                  <a:lnTo>
                    <a:pt x="120" y="452"/>
                  </a:lnTo>
                  <a:lnTo>
                    <a:pt x="120" y="452"/>
                  </a:lnTo>
                  <a:lnTo>
                    <a:pt x="120" y="454"/>
                  </a:lnTo>
                  <a:lnTo>
                    <a:pt x="120" y="454"/>
                  </a:lnTo>
                  <a:lnTo>
                    <a:pt x="122" y="460"/>
                  </a:lnTo>
                  <a:lnTo>
                    <a:pt x="122" y="460"/>
                  </a:lnTo>
                  <a:lnTo>
                    <a:pt x="122" y="464"/>
                  </a:lnTo>
                  <a:lnTo>
                    <a:pt x="122" y="464"/>
                  </a:lnTo>
                  <a:lnTo>
                    <a:pt x="122" y="468"/>
                  </a:lnTo>
                  <a:lnTo>
                    <a:pt x="122" y="468"/>
                  </a:lnTo>
                  <a:lnTo>
                    <a:pt x="122" y="470"/>
                  </a:lnTo>
                  <a:lnTo>
                    <a:pt x="122" y="470"/>
                  </a:lnTo>
                  <a:lnTo>
                    <a:pt x="124" y="478"/>
                  </a:lnTo>
                  <a:lnTo>
                    <a:pt x="124" y="478"/>
                  </a:lnTo>
                  <a:lnTo>
                    <a:pt x="124" y="490"/>
                  </a:lnTo>
                  <a:lnTo>
                    <a:pt x="124" y="490"/>
                  </a:lnTo>
                  <a:lnTo>
                    <a:pt x="124" y="500"/>
                  </a:lnTo>
                  <a:lnTo>
                    <a:pt x="124" y="500"/>
                  </a:lnTo>
                  <a:lnTo>
                    <a:pt x="128" y="514"/>
                  </a:lnTo>
                  <a:lnTo>
                    <a:pt x="128" y="514"/>
                  </a:lnTo>
                  <a:lnTo>
                    <a:pt x="130" y="522"/>
                  </a:lnTo>
                  <a:lnTo>
                    <a:pt x="130" y="522"/>
                  </a:lnTo>
                  <a:lnTo>
                    <a:pt x="132" y="528"/>
                  </a:lnTo>
                  <a:lnTo>
                    <a:pt x="132" y="528"/>
                  </a:lnTo>
                  <a:lnTo>
                    <a:pt x="134" y="534"/>
                  </a:lnTo>
                  <a:lnTo>
                    <a:pt x="134" y="534"/>
                  </a:lnTo>
                  <a:lnTo>
                    <a:pt x="136" y="536"/>
                  </a:lnTo>
                  <a:lnTo>
                    <a:pt x="136" y="536"/>
                  </a:lnTo>
                  <a:lnTo>
                    <a:pt x="140" y="540"/>
                  </a:lnTo>
                  <a:lnTo>
                    <a:pt x="140" y="540"/>
                  </a:lnTo>
                  <a:lnTo>
                    <a:pt x="140" y="540"/>
                  </a:lnTo>
                  <a:lnTo>
                    <a:pt x="140" y="540"/>
                  </a:lnTo>
                  <a:lnTo>
                    <a:pt x="140" y="542"/>
                  </a:lnTo>
                  <a:lnTo>
                    <a:pt x="140" y="542"/>
                  </a:lnTo>
                  <a:lnTo>
                    <a:pt x="136" y="544"/>
                  </a:lnTo>
                  <a:lnTo>
                    <a:pt x="136" y="544"/>
                  </a:lnTo>
                  <a:lnTo>
                    <a:pt x="134" y="546"/>
                  </a:lnTo>
                  <a:lnTo>
                    <a:pt x="134" y="546"/>
                  </a:lnTo>
                  <a:lnTo>
                    <a:pt x="132" y="552"/>
                  </a:lnTo>
                  <a:lnTo>
                    <a:pt x="132" y="552"/>
                  </a:lnTo>
                  <a:lnTo>
                    <a:pt x="130" y="554"/>
                  </a:lnTo>
                  <a:lnTo>
                    <a:pt x="130" y="554"/>
                  </a:lnTo>
                  <a:lnTo>
                    <a:pt x="128" y="558"/>
                  </a:lnTo>
                  <a:lnTo>
                    <a:pt x="128" y="558"/>
                  </a:lnTo>
                  <a:lnTo>
                    <a:pt x="130" y="562"/>
                  </a:lnTo>
                  <a:lnTo>
                    <a:pt x="130" y="562"/>
                  </a:lnTo>
                  <a:lnTo>
                    <a:pt x="132" y="564"/>
                  </a:lnTo>
                  <a:lnTo>
                    <a:pt x="132" y="564"/>
                  </a:lnTo>
                  <a:lnTo>
                    <a:pt x="134" y="566"/>
                  </a:lnTo>
                  <a:lnTo>
                    <a:pt x="134" y="566"/>
                  </a:lnTo>
                  <a:lnTo>
                    <a:pt x="136" y="568"/>
                  </a:lnTo>
                  <a:lnTo>
                    <a:pt x="136" y="568"/>
                  </a:lnTo>
                  <a:lnTo>
                    <a:pt x="138" y="572"/>
                  </a:lnTo>
                  <a:lnTo>
                    <a:pt x="138" y="572"/>
                  </a:lnTo>
                  <a:lnTo>
                    <a:pt x="140" y="572"/>
                  </a:lnTo>
                  <a:lnTo>
                    <a:pt x="140" y="572"/>
                  </a:lnTo>
                  <a:lnTo>
                    <a:pt x="142" y="576"/>
                  </a:lnTo>
                  <a:lnTo>
                    <a:pt x="142" y="576"/>
                  </a:lnTo>
                  <a:lnTo>
                    <a:pt x="144" y="578"/>
                  </a:lnTo>
                  <a:lnTo>
                    <a:pt x="144" y="578"/>
                  </a:lnTo>
                  <a:lnTo>
                    <a:pt x="144" y="578"/>
                  </a:lnTo>
                  <a:lnTo>
                    <a:pt x="144" y="578"/>
                  </a:lnTo>
                  <a:lnTo>
                    <a:pt x="142" y="582"/>
                  </a:lnTo>
                  <a:lnTo>
                    <a:pt x="142" y="582"/>
                  </a:lnTo>
                  <a:lnTo>
                    <a:pt x="142" y="588"/>
                  </a:lnTo>
                  <a:lnTo>
                    <a:pt x="142" y="588"/>
                  </a:lnTo>
                  <a:lnTo>
                    <a:pt x="142" y="588"/>
                  </a:lnTo>
                  <a:lnTo>
                    <a:pt x="142" y="588"/>
                  </a:lnTo>
                  <a:lnTo>
                    <a:pt x="142" y="590"/>
                  </a:lnTo>
                  <a:lnTo>
                    <a:pt x="142" y="590"/>
                  </a:lnTo>
                  <a:lnTo>
                    <a:pt x="142" y="590"/>
                  </a:lnTo>
                  <a:lnTo>
                    <a:pt x="142" y="590"/>
                  </a:lnTo>
                  <a:lnTo>
                    <a:pt x="140" y="594"/>
                  </a:lnTo>
                  <a:lnTo>
                    <a:pt x="140" y="594"/>
                  </a:lnTo>
                  <a:lnTo>
                    <a:pt x="140" y="598"/>
                  </a:lnTo>
                  <a:lnTo>
                    <a:pt x="140" y="598"/>
                  </a:lnTo>
                  <a:lnTo>
                    <a:pt x="142" y="600"/>
                  </a:lnTo>
                  <a:lnTo>
                    <a:pt x="142" y="600"/>
                  </a:lnTo>
                  <a:lnTo>
                    <a:pt x="146" y="600"/>
                  </a:lnTo>
                  <a:lnTo>
                    <a:pt x="146" y="600"/>
                  </a:lnTo>
                  <a:lnTo>
                    <a:pt x="150" y="600"/>
                  </a:lnTo>
                  <a:lnTo>
                    <a:pt x="150" y="600"/>
                  </a:lnTo>
                  <a:lnTo>
                    <a:pt x="164" y="600"/>
                  </a:lnTo>
                  <a:lnTo>
                    <a:pt x="164" y="600"/>
                  </a:lnTo>
                  <a:lnTo>
                    <a:pt x="174" y="598"/>
                  </a:lnTo>
                  <a:lnTo>
                    <a:pt x="174" y="598"/>
                  </a:lnTo>
                  <a:lnTo>
                    <a:pt x="178" y="596"/>
                  </a:lnTo>
                  <a:lnTo>
                    <a:pt x="178" y="596"/>
                  </a:lnTo>
                  <a:lnTo>
                    <a:pt x="180" y="594"/>
                  </a:lnTo>
                  <a:lnTo>
                    <a:pt x="180" y="594"/>
                  </a:lnTo>
                  <a:lnTo>
                    <a:pt x="180" y="590"/>
                  </a:lnTo>
                  <a:lnTo>
                    <a:pt x="180" y="590"/>
                  </a:lnTo>
                  <a:lnTo>
                    <a:pt x="178" y="586"/>
                  </a:lnTo>
                  <a:lnTo>
                    <a:pt x="178" y="586"/>
                  </a:lnTo>
                  <a:lnTo>
                    <a:pt x="178" y="584"/>
                  </a:lnTo>
                  <a:lnTo>
                    <a:pt x="178" y="584"/>
                  </a:lnTo>
                  <a:lnTo>
                    <a:pt x="178" y="578"/>
                  </a:lnTo>
                  <a:lnTo>
                    <a:pt x="178" y="578"/>
                  </a:lnTo>
                  <a:lnTo>
                    <a:pt x="178" y="578"/>
                  </a:lnTo>
                  <a:lnTo>
                    <a:pt x="178" y="578"/>
                  </a:lnTo>
                  <a:lnTo>
                    <a:pt x="176" y="576"/>
                  </a:lnTo>
                  <a:lnTo>
                    <a:pt x="176" y="576"/>
                  </a:lnTo>
                  <a:lnTo>
                    <a:pt x="178" y="574"/>
                  </a:lnTo>
                  <a:lnTo>
                    <a:pt x="178" y="574"/>
                  </a:lnTo>
                  <a:lnTo>
                    <a:pt x="178" y="574"/>
                  </a:lnTo>
                  <a:lnTo>
                    <a:pt x="178" y="574"/>
                  </a:lnTo>
                  <a:lnTo>
                    <a:pt x="180" y="568"/>
                  </a:lnTo>
                  <a:lnTo>
                    <a:pt x="180" y="568"/>
                  </a:lnTo>
                  <a:lnTo>
                    <a:pt x="180" y="566"/>
                  </a:lnTo>
                  <a:lnTo>
                    <a:pt x="180" y="566"/>
                  </a:lnTo>
                  <a:lnTo>
                    <a:pt x="182" y="564"/>
                  </a:lnTo>
                  <a:lnTo>
                    <a:pt x="182" y="564"/>
                  </a:lnTo>
                  <a:lnTo>
                    <a:pt x="182" y="562"/>
                  </a:lnTo>
                  <a:lnTo>
                    <a:pt x="182" y="562"/>
                  </a:lnTo>
                  <a:lnTo>
                    <a:pt x="184" y="558"/>
                  </a:lnTo>
                  <a:lnTo>
                    <a:pt x="184" y="558"/>
                  </a:lnTo>
                  <a:lnTo>
                    <a:pt x="186" y="556"/>
                  </a:lnTo>
                  <a:lnTo>
                    <a:pt x="186" y="556"/>
                  </a:lnTo>
                  <a:lnTo>
                    <a:pt x="186" y="554"/>
                  </a:lnTo>
                  <a:lnTo>
                    <a:pt x="186" y="554"/>
                  </a:lnTo>
                  <a:lnTo>
                    <a:pt x="186" y="552"/>
                  </a:lnTo>
                  <a:lnTo>
                    <a:pt x="186" y="55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5"/>
            <p:cNvSpPr>
              <a:spLocks noEditPoints="1"/>
            </p:cNvSpPr>
            <p:nvPr/>
          </p:nvSpPr>
          <p:spPr bwMode="auto">
            <a:xfrm>
              <a:off x="7214652" y="1107652"/>
              <a:ext cx="1117704" cy="3870145"/>
            </a:xfrm>
            <a:custGeom>
              <a:avLst/>
              <a:gdLst/>
              <a:ahLst/>
              <a:cxnLst>
                <a:cxn ang="0">
                  <a:pos x="182" y="188"/>
                </a:cxn>
                <a:cxn ang="0">
                  <a:pos x="170" y="170"/>
                </a:cxn>
                <a:cxn ang="0">
                  <a:pos x="166" y="168"/>
                </a:cxn>
                <a:cxn ang="0">
                  <a:pos x="164" y="160"/>
                </a:cxn>
                <a:cxn ang="0">
                  <a:pos x="158" y="150"/>
                </a:cxn>
                <a:cxn ang="0">
                  <a:pos x="150" y="138"/>
                </a:cxn>
                <a:cxn ang="0">
                  <a:pos x="140" y="122"/>
                </a:cxn>
                <a:cxn ang="0">
                  <a:pos x="108" y="104"/>
                </a:cxn>
                <a:cxn ang="0">
                  <a:pos x="118" y="82"/>
                </a:cxn>
                <a:cxn ang="0">
                  <a:pos x="122" y="64"/>
                </a:cxn>
                <a:cxn ang="0">
                  <a:pos x="122" y="64"/>
                </a:cxn>
                <a:cxn ang="0">
                  <a:pos x="126" y="48"/>
                </a:cxn>
                <a:cxn ang="0">
                  <a:pos x="128" y="24"/>
                </a:cxn>
                <a:cxn ang="0">
                  <a:pos x="124" y="10"/>
                </a:cxn>
                <a:cxn ang="0">
                  <a:pos x="106" y="6"/>
                </a:cxn>
                <a:cxn ang="0">
                  <a:pos x="86" y="2"/>
                </a:cxn>
                <a:cxn ang="0">
                  <a:pos x="66" y="14"/>
                </a:cxn>
                <a:cxn ang="0">
                  <a:pos x="56" y="42"/>
                </a:cxn>
                <a:cxn ang="0">
                  <a:pos x="56" y="60"/>
                </a:cxn>
                <a:cxn ang="0">
                  <a:pos x="60" y="72"/>
                </a:cxn>
                <a:cxn ang="0">
                  <a:pos x="60" y="86"/>
                </a:cxn>
                <a:cxn ang="0">
                  <a:pos x="52" y="92"/>
                </a:cxn>
                <a:cxn ang="0">
                  <a:pos x="20" y="108"/>
                </a:cxn>
                <a:cxn ang="0">
                  <a:pos x="2" y="148"/>
                </a:cxn>
                <a:cxn ang="0">
                  <a:pos x="22" y="220"/>
                </a:cxn>
                <a:cxn ang="0">
                  <a:pos x="20" y="256"/>
                </a:cxn>
                <a:cxn ang="0">
                  <a:pos x="4" y="350"/>
                </a:cxn>
                <a:cxn ang="0">
                  <a:pos x="12" y="374"/>
                </a:cxn>
                <a:cxn ang="0">
                  <a:pos x="24" y="402"/>
                </a:cxn>
                <a:cxn ang="0">
                  <a:pos x="22" y="514"/>
                </a:cxn>
                <a:cxn ang="0">
                  <a:pos x="28" y="604"/>
                </a:cxn>
                <a:cxn ang="0">
                  <a:pos x="34" y="634"/>
                </a:cxn>
                <a:cxn ang="0">
                  <a:pos x="34" y="660"/>
                </a:cxn>
                <a:cxn ang="0">
                  <a:pos x="44" y="682"/>
                </a:cxn>
                <a:cxn ang="0">
                  <a:pos x="76" y="676"/>
                </a:cxn>
                <a:cxn ang="0">
                  <a:pos x="68" y="646"/>
                </a:cxn>
                <a:cxn ang="0">
                  <a:pos x="72" y="622"/>
                </a:cxn>
                <a:cxn ang="0">
                  <a:pos x="82" y="630"/>
                </a:cxn>
                <a:cxn ang="0">
                  <a:pos x="136" y="636"/>
                </a:cxn>
                <a:cxn ang="0">
                  <a:pos x="124" y="624"/>
                </a:cxn>
                <a:cxn ang="0">
                  <a:pos x="94" y="604"/>
                </a:cxn>
                <a:cxn ang="0">
                  <a:pos x="90" y="584"/>
                </a:cxn>
                <a:cxn ang="0">
                  <a:pos x="94" y="572"/>
                </a:cxn>
                <a:cxn ang="0">
                  <a:pos x="126" y="448"/>
                </a:cxn>
                <a:cxn ang="0">
                  <a:pos x="138" y="362"/>
                </a:cxn>
                <a:cxn ang="0">
                  <a:pos x="150" y="316"/>
                </a:cxn>
                <a:cxn ang="0">
                  <a:pos x="142" y="262"/>
                </a:cxn>
                <a:cxn ang="0">
                  <a:pos x="148" y="248"/>
                </a:cxn>
                <a:cxn ang="0">
                  <a:pos x="162" y="232"/>
                </a:cxn>
                <a:cxn ang="0">
                  <a:pos x="194" y="230"/>
                </a:cxn>
                <a:cxn ang="0">
                  <a:pos x="124" y="190"/>
                </a:cxn>
              </a:cxnLst>
              <a:rect l="0" t="0" r="r" b="b"/>
              <a:pathLst>
                <a:path w="198" h="688">
                  <a:moveTo>
                    <a:pt x="196" y="210"/>
                  </a:moveTo>
                  <a:lnTo>
                    <a:pt x="198" y="206"/>
                  </a:lnTo>
                  <a:lnTo>
                    <a:pt x="186" y="192"/>
                  </a:lnTo>
                  <a:lnTo>
                    <a:pt x="182" y="188"/>
                  </a:lnTo>
                  <a:lnTo>
                    <a:pt x="176" y="184"/>
                  </a:lnTo>
                  <a:lnTo>
                    <a:pt x="176" y="180"/>
                  </a:lnTo>
                  <a:lnTo>
                    <a:pt x="170" y="176"/>
                  </a:lnTo>
                  <a:lnTo>
                    <a:pt x="170" y="170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66" y="170"/>
                  </a:lnTo>
                  <a:lnTo>
                    <a:pt x="166" y="168"/>
                  </a:lnTo>
                  <a:lnTo>
                    <a:pt x="166" y="168"/>
                  </a:lnTo>
                  <a:lnTo>
                    <a:pt x="168" y="164"/>
                  </a:lnTo>
                  <a:lnTo>
                    <a:pt x="164" y="164"/>
                  </a:lnTo>
                  <a:lnTo>
                    <a:pt x="164" y="160"/>
                  </a:lnTo>
                  <a:lnTo>
                    <a:pt x="160" y="160"/>
                  </a:lnTo>
                  <a:lnTo>
                    <a:pt x="160" y="156"/>
                  </a:lnTo>
                  <a:lnTo>
                    <a:pt x="160" y="156"/>
                  </a:lnTo>
                  <a:lnTo>
                    <a:pt x="158" y="150"/>
                  </a:lnTo>
                  <a:lnTo>
                    <a:pt x="158" y="150"/>
                  </a:lnTo>
                  <a:lnTo>
                    <a:pt x="154" y="142"/>
                  </a:lnTo>
                  <a:lnTo>
                    <a:pt x="154" y="142"/>
                  </a:lnTo>
                  <a:lnTo>
                    <a:pt x="150" y="138"/>
                  </a:lnTo>
                  <a:lnTo>
                    <a:pt x="150" y="138"/>
                  </a:lnTo>
                  <a:lnTo>
                    <a:pt x="152" y="130"/>
                  </a:lnTo>
                  <a:lnTo>
                    <a:pt x="146" y="124"/>
                  </a:lnTo>
                  <a:lnTo>
                    <a:pt x="140" y="122"/>
                  </a:lnTo>
                  <a:lnTo>
                    <a:pt x="122" y="114"/>
                  </a:lnTo>
                  <a:lnTo>
                    <a:pt x="112" y="110"/>
                  </a:lnTo>
                  <a:lnTo>
                    <a:pt x="110" y="110"/>
                  </a:lnTo>
                  <a:lnTo>
                    <a:pt x="108" y="104"/>
                  </a:lnTo>
                  <a:lnTo>
                    <a:pt x="106" y="98"/>
                  </a:lnTo>
                  <a:lnTo>
                    <a:pt x="106" y="98"/>
                  </a:lnTo>
                  <a:lnTo>
                    <a:pt x="110" y="92"/>
                  </a:lnTo>
                  <a:lnTo>
                    <a:pt x="118" y="82"/>
                  </a:lnTo>
                  <a:lnTo>
                    <a:pt x="120" y="78"/>
                  </a:lnTo>
                  <a:lnTo>
                    <a:pt x="120" y="72"/>
                  </a:lnTo>
                  <a:lnTo>
                    <a:pt x="122" y="70"/>
                  </a:lnTo>
                  <a:lnTo>
                    <a:pt x="122" y="64"/>
                  </a:lnTo>
                  <a:lnTo>
                    <a:pt x="124" y="62"/>
                  </a:lnTo>
                  <a:lnTo>
                    <a:pt x="124" y="56"/>
                  </a:lnTo>
                  <a:lnTo>
                    <a:pt x="124" y="62"/>
                  </a:lnTo>
                  <a:lnTo>
                    <a:pt x="122" y="64"/>
                  </a:lnTo>
                  <a:lnTo>
                    <a:pt x="126" y="58"/>
                  </a:lnTo>
                  <a:lnTo>
                    <a:pt x="126" y="54"/>
                  </a:lnTo>
                  <a:lnTo>
                    <a:pt x="126" y="5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40"/>
                  </a:lnTo>
                  <a:lnTo>
                    <a:pt x="130" y="32"/>
                  </a:lnTo>
                  <a:lnTo>
                    <a:pt x="128" y="24"/>
                  </a:lnTo>
                  <a:lnTo>
                    <a:pt x="128" y="16"/>
                  </a:lnTo>
                  <a:lnTo>
                    <a:pt x="128" y="16"/>
                  </a:lnTo>
                  <a:lnTo>
                    <a:pt x="126" y="14"/>
                  </a:lnTo>
                  <a:lnTo>
                    <a:pt x="124" y="10"/>
                  </a:lnTo>
                  <a:lnTo>
                    <a:pt x="124" y="10"/>
                  </a:lnTo>
                  <a:lnTo>
                    <a:pt x="116" y="6"/>
                  </a:lnTo>
                  <a:lnTo>
                    <a:pt x="112" y="6"/>
                  </a:lnTo>
                  <a:lnTo>
                    <a:pt x="106" y="6"/>
                  </a:lnTo>
                  <a:lnTo>
                    <a:pt x="104" y="6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86" y="2"/>
                  </a:lnTo>
                  <a:lnTo>
                    <a:pt x="80" y="6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66" y="14"/>
                  </a:lnTo>
                  <a:lnTo>
                    <a:pt x="66" y="14"/>
                  </a:lnTo>
                  <a:lnTo>
                    <a:pt x="60" y="20"/>
                  </a:lnTo>
                  <a:lnTo>
                    <a:pt x="58" y="30"/>
                  </a:lnTo>
                  <a:lnTo>
                    <a:pt x="56" y="42"/>
                  </a:lnTo>
                  <a:lnTo>
                    <a:pt x="56" y="48"/>
                  </a:lnTo>
                  <a:lnTo>
                    <a:pt x="54" y="50"/>
                  </a:lnTo>
                  <a:lnTo>
                    <a:pt x="54" y="56"/>
                  </a:lnTo>
                  <a:lnTo>
                    <a:pt x="56" y="60"/>
                  </a:lnTo>
                  <a:lnTo>
                    <a:pt x="58" y="66"/>
                  </a:lnTo>
                  <a:lnTo>
                    <a:pt x="58" y="70"/>
                  </a:lnTo>
                  <a:lnTo>
                    <a:pt x="60" y="70"/>
                  </a:lnTo>
                  <a:lnTo>
                    <a:pt x="60" y="72"/>
                  </a:lnTo>
                  <a:lnTo>
                    <a:pt x="62" y="76"/>
                  </a:lnTo>
                  <a:lnTo>
                    <a:pt x="64" y="80"/>
                  </a:lnTo>
                  <a:lnTo>
                    <a:pt x="62" y="80"/>
                  </a:lnTo>
                  <a:lnTo>
                    <a:pt x="60" y="86"/>
                  </a:lnTo>
                  <a:lnTo>
                    <a:pt x="60" y="86"/>
                  </a:lnTo>
                  <a:lnTo>
                    <a:pt x="58" y="86"/>
                  </a:lnTo>
                  <a:lnTo>
                    <a:pt x="56" y="92"/>
                  </a:lnTo>
                  <a:lnTo>
                    <a:pt x="52" y="92"/>
                  </a:lnTo>
                  <a:lnTo>
                    <a:pt x="48" y="98"/>
                  </a:lnTo>
                  <a:lnTo>
                    <a:pt x="40" y="100"/>
                  </a:lnTo>
                  <a:lnTo>
                    <a:pt x="32" y="104"/>
                  </a:lnTo>
                  <a:lnTo>
                    <a:pt x="20" y="108"/>
                  </a:lnTo>
                  <a:lnTo>
                    <a:pt x="12" y="110"/>
                  </a:lnTo>
                  <a:lnTo>
                    <a:pt x="8" y="116"/>
                  </a:lnTo>
                  <a:lnTo>
                    <a:pt x="4" y="126"/>
                  </a:lnTo>
                  <a:lnTo>
                    <a:pt x="2" y="148"/>
                  </a:lnTo>
                  <a:lnTo>
                    <a:pt x="4" y="164"/>
                  </a:lnTo>
                  <a:lnTo>
                    <a:pt x="6" y="176"/>
                  </a:lnTo>
                  <a:lnTo>
                    <a:pt x="12" y="192"/>
                  </a:lnTo>
                  <a:lnTo>
                    <a:pt x="22" y="220"/>
                  </a:lnTo>
                  <a:lnTo>
                    <a:pt x="22" y="226"/>
                  </a:lnTo>
                  <a:lnTo>
                    <a:pt x="22" y="236"/>
                  </a:lnTo>
                  <a:lnTo>
                    <a:pt x="22" y="246"/>
                  </a:lnTo>
                  <a:lnTo>
                    <a:pt x="20" y="256"/>
                  </a:lnTo>
                  <a:lnTo>
                    <a:pt x="18" y="272"/>
                  </a:lnTo>
                  <a:lnTo>
                    <a:pt x="12" y="290"/>
                  </a:lnTo>
                  <a:lnTo>
                    <a:pt x="8" y="314"/>
                  </a:lnTo>
                  <a:lnTo>
                    <a:pt x="4" y="350"/>
                  </a:lnTo>
                  <a:lnTo>
                    <a:pt x="0" y="372"/>
                  </a:lnTo>
                  <a:lnTo>
                    <a:pt x="6" y="374"/>
                  </a:lnTo>
                  <a:lnTo>
                    <a:pt x="8" y="374"/>
                  </a:lnTo>
                  <a:lnTo>
                    <a:pt x="12" y="374"/>
                  </a:lnTo>
                  <a:lnTo>
                    <a:pt x="18" y="374"/>
                  </a:lnTo>
                  <a:lnTo>
                    <a:pt x="20" y="374"/>
                  </a:lnTo>
                  <a:lnTo>
                    <a:pt x="22" y="382"/>
                  </a:lnTo>
                  <a:lnTo>
                    <a:pt x="24" y="402"/>
                  </a:lnTo>
                  <a:lnTo>
                    <a:pt x="28" y="420"/>
                  </a:lnTo>
                  <a:lnTo>
                    <a:pt x="26" y="452"/>
                  </a:lnTo>
                  <a:lnTo>
                    <a:pt x="26" y="470"/>
                  </a:lnTo>
                  <a:lnTo>
                    <a:pt x="22" y="514"/>
                  </a:lnTo>
                  <a:lnTo>
                    <a:pt x="24" y="540"/>
                  </a:lnTo>
                  <a:lnTo>
                    <a:pt x="24" y="574"/>
                  </a:lnTo>
                  <a:lnTo>
                    <a:pt x="28" y="582"/>
                  </a:lnTo>
                  <a:lnTo>
                    <a:pt x="28" y="604"/>
                  </a:lnTo>
                  <a:lnTo>
                    <a:pt x="26" y="608"/>
                  </a:lnTo>
                  <a:lnTo>
                    <a:pt x="26" y="616"/>
                  </a:lnTo>
                  <a:lnTo>
                    <a:pt x="26" y="622"/>
                  </a:lnTo>
                  <a:lnTo>
                    <a:pt x="34" y="634"/>
                  </a:lnTo>
                  <a:lnTo>
                    <a:pt x="34" y="634"/>
                  </a:lnTo>
                  <a:lnTo>
                    <a:pt x="32" y="638"/>
                  </a:lnTo>
                  <a:lnTo>
                    <a:pt x="32" y="648"/>
                  </a:lnTo>
                  <a:lnTo>
                    <a:pt x="34" y="660"/>
                  </a:lnTo>
                  <a:lnTo>
                    <a:pt x="32" y="666"/>
                  </a:lnTo>
                  <a:lnTo>
                    <a:pt x="30" y="668"/>
                  </a:lnTo>
                  <a:lnTo>
                    <a:pt x="30" y="674"/>
                  </a:lnTo>
                  <a:lnTo>
                    <a:pt x="44" y="682"/>
                  </a:lnTo>
                  <a:lnTo>
                    <a:pt x="54" y="688"/>
                  </a:lnTo>
                  <a:lnTo>
                    <a:pt x="62" y="688"/>
                  </a:lnTo>
                  <a:lnTo>
                    <a:pt x="72" y="686"/>
                  </a:lnTo>
                  <a:lnTo>
                    <a:pt x="76" y="676"/>
                  </a:lnTo>
                  <a:lnTo>
                    <a:pt x="74" y="670"/>
                  </a:lnTo>
                  <a:lnTo>
                    <a:pt x="72" y="666"/>
                  </a:lnTo>
                  <a:lnTo>
                    <a:pt x="70" y="652"/>
                  </a:lnTo>
                  <a:lnTo>
                    <a:pt x="68" y="646"/>
                  </a:lnTo>
                  <a:lnTo>
                    <a:pt x="64" y="638"/>
                  </a:lnTo>
                  <a:lnTo>
                    <a:pt x="58" y="636"/>
                  </a:lnTo>
                  <a:lnTo>
                    <a:pt x="66" y="638"/>
                  </a:lnTo>
                  <a:lnTo>
                    <a:pt x="72" y="622"/>
                  </a:lnTo>
                  <a:lnTo>
                    <a:pt x="70" y="628"/>
                  </a:lnTo>
                  <a:lnTo>
                    <a:pt x="72" y="628"/>
                  </a:lnTo>
                  <a:lnTo>
                    <a:pt x="72" y="626"/>
                  </a:lnTo>
                  <a:lnTo>
                    <a:pt x="82" y="630"/>
                  </a:lnTo>
                  <a:lnTo>
                    <a:pt x="88" y="636"/>
                  </a:lnTo>
                  <a:lnTo>
                    <a:pt x="110" y="640"/>
                  </a:lnTo>
                  <a:lnTo>
                    <a:pt x="130" y="640"/>
                  </a:lnTo>
                  <a:lnTo>
                    <a:pt x="136" y="636"/>
                  </a:lnTo>
                  <a:lnTo>
                    <a:pt x="136" y="634"/>
                  </a:lnTo>
                  <a:lnTo>
                    <a:pt x="134" y="632"/>
                  </a:lnTo>
                  <a:lnTo>
                    <a:pt x="132" y="628"/>
                  </a:lnTo>
                  <a:lnTo>
                    <a:pt x="124" y="624"/>
                  </a:lnTo>
                  <a:lnTo>
                    <a:pt x="112" y="618"/>
                  </a:lnTo>
                  <a:lnTo>
                    <a:pt x="110" y="616"/>
                  </a:lnTo>
                  <a:lnTo>
                    <a:pt x="100" y="612"/>
                  </a:lnTo>
                  <a:lnTo>
                    <a:pt x="94" y="604"/>
                  </a:lnTo>
                  <a:lnTo>
                    <a:pt x="96" y="604"/>
                  </a:lnTo>
                  <a:lnTo>
                    <a:pt x="90" y="588"/>
                  </a:lnTo>
                  <a:lnTo>
                    <a:pt x="90" y="586"/>
                  </a:lnTo>
                  <a:lnTo>
                    <a:pt x="90" y="584"/>
                  </a:lnTo>
                  <a:lnTo>
                    <a:pt x="94" y="582"/>
                  </a:lnTo>
                  <a:lnTo>
                    <a:pt x="94" y="578"/>
                  </a:lnTo>
                  <a:lnTo>
                    <a:pt x="94" y="578"/>
                  </a:lnTo>
                  <a:lnTo>
                    <a:pt x="94" y="572"/>
                  </a:lnTo>
                  <a:lnTo>
                    <a:pt x="94" y="572"/>
                  </a:lnTo>
                  <a:lnTo>
                    <a:pt x="100" y="548"/>
                  </a:lnTo>
                  <a:lnTo>
                    <a:pt x="116" y="490"/>
                  </a:lnTo>
                  <a:lnTo>
                    <a:pt x="126" y="448"/>
                  </a:lnTo>
                  <a:lnTo>
                    <a:pt x="138" y="386"/>
                  </a:lnTo>
                  <a:lnTo>
                    <a:pt x="138" y="376"/>
                  </a:lnTo>
                  <a:lnTo>
                    <a:pt x="138" y="364"/>
                  </a:lnTo>
                  <a:lnTo>
                    <a:pt x="138" y="362"/>
                  </a:lnTo>
                  <a:lnTo>
                    <a:pt x="144" y="374"/>
                  </a:lnTo>
                  <a:lnTo>
                    <a:pt x="148" y="376"/>
                  </a:lnTo>
                  <a:lnTo>
                    <a:pt x="152" y="370"/>
                  </a:lnTo>
                  <a:lnTo>
                    <a:pt x="150" y="316"/>
                  </a:lnTo>
                  <a:lnTo>
                    <a:pt x="148" y="292"/>
                  </a:lnTo>
                  <a:lnTo>
                    <a:pt x="150" y="290"/>
                  </a:lnTo>
                  <a:lnTo>
                    <a:pt x="142" y="270"/>
                  </a:lnTo>
                  <a:lnTo>
                    <a:pt x="142" y="262"/>
                  </a:lnTo>
                  <a:lnTo>
                    <a:pt x="144" y="258"/>
                  </a:lnTo>
                  <a:lnTo>
                    <a:pt x="144" y="250"/>
                  </a:lnTo>
                  <a:lnTo>
                    <a:pt x="144" y="248"/>
                  </a:lnTo>
                  <a:lnTo>
                    <a:pt x="148" y="248"/>
                  </a:lnTo>
                  <a:lnTo>
                    <a:pt x="150" y="244"/>
                  </a:lnTo>
                  <a:lnTo>
                    <a:pt x="152" y="244"/>
                  </a:lnTo>
                  <a:lnTo>
                    <a:pt x="150" y="232"/>
                  </a:lnTo>
                  <a:lnTo>
                    <a:pt x="162" y="232"/>
                  </a:lnTo>
                  <a:lnTo>
                    <a:pt x="168" y="234"/>
                  </a:lnTo>
                  <a:lnTo>
                    <a:pt x="180" y="234"/>
                  </a:lnTo>
                  <a:lnTo>
                    <a:pt x="188" y="232"/>
                  </a:lnTo>
                  <a:lnTo>
                    <a:pt x="194" y="230"/>
                  </a:lnTo>
                  <a:lnTo>
                    <a:pt x="196" y="220"/>
                  </a:lnTo>
                  <a:lnTo>
                    <a:pt x="198" y="212"/>
                  </a:lnTo>
                  <a:lnTo>
                    <a:pt x="196" y="210"/>
                  </a:lnTo>
                  <a:close/>
                  <a:moveTo>
                    <a:pt x="124" y="190"/>
                  </a:moveTo>
                  <a:lnTo>
                    <a:pt x="126" y="190"/>
                  </a:lnTo>
                  <a:lnTo>
                    <a:pt x="130" y="192"/>
                  </a:lnTo>
                  <a:lnTo>
                    <a:pt x="124" y="1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8"/>
            <p:cNvSpPr>
              <a:spLocks/>
            </p:cNvSpPr>
            <p:nvPr/>
          </p:nvSpPr>
          <p:spPr bwMode="auto">
            <a:xfrm>
              <a:off x="10427573" y="1107652"/>
              <a:ext cx="984357" cy="3870145"/>
            </a:xfrm>
            <a:custGeom>
              <a:avLst/>
              <a:gdLst/>
              <a:ahLst/>
              <a:cxnLst>
                <a:cxn ang="0">
                  <a:pos x="46" y="142"/>
                </a:cxn>
                <a:cxn ang="0">
                  <a:pos x="22" y="156"/>
                </a:cxn>
                <a:cxn ang="0">
                  <a:pos x="10" y="208"/>
                </a:cxn>
                <a:cxn ang="0">
                  <a:pos x="8" y="270"/>
                </a:cxn>
                <a:cxn ang="0">
                  <a:pos x="24" y="290"/>
                </a:cxn>
                <a:cxn ang="0">
                  <a:pos x="26" y="324"/>
                </a:cxn>
                <a:cxn ang="0">
                  <a:pos x="16" y="372"/>
                </a:cxn>
                <a:cxn ang="0">
                  <a:pos x="2" y="460"/>
                </a:cxn>
                <a:cxn ang="0">
                  <a:pos x="2" y="478"/>
                </a:cxn>
                <a:cxn ang="0">
                  <a:pos x="30" y="494"/>
                </a:cxn>
                <a:cxn ang="0">
                  <a:pos x="46" y="558"/>
                </a:cxn>
                <a:cxn ang="0">
                  <a:pos x="50" y="632"/>
                </a:cxn>
                <a:cxn ang="0">
                  <a:pos x="58" y="692"/>
                </a:cxn>
                <a:cxn ang="0">
                  <a:pos x="70" y="750"/>
                </a:cxn>
                <a:cxn ang="0">
                  <a:pos x="70" y="766"/>
                </a:cxn>
                <a:cxn ang="0">
                  <a:pos x="72" y="774"/>
                </a:cxn>
                <a:cxn ang="0">
                  <a:pos x="64" y="814"/>
                </a:cxn>
                <a:cxn ang="0">
                  <a:pos x="70" y="840"/>
                </a:cxn>
                <a:cxn ang="0">
                  <a:pos x="76" y="858"/>
                </a:cxn>
                <a:cxn ang="0">
                  <a:pos x="110" y="852"/>
                </a:cxn>
                <a:cxn ang="0">
                  <a:pos x="108" y="808"/>
                </a:cxn>
                <a:cxn ang="0">
                  <a:pos x="108" y="762"/>
                </a:cxn>
                <a:cxn ang="0">
                  <a:pos x="98" y="710"/>
                </a:cxn>
                <a:cxn ang="0">
                  <a:pos x="102" y="630"/>
                </a:cxn>
                <a:cxn ang="0">
                  <a:pos x="104" y="566"/>
                </a:cxn>
                <a:cxn ang="0">
                  <a:pos x="102" y="502"/>
                </a:cxn>
                <a:cxn ang="0">
                  <a:pos x="120" y="494"/>
                </a:cxn>
                <a:cxn ang="0">
                  <a:pos x="136" y="530"/>
                </a:cxn>
                <a:cxn ang="0">
                  <a:pos x="150" y="598"/>
                </a:cxn>
                <a:cxn ang="0">
                  <a:pos x="148" y="644"/>
                </a:cxn>
                <a:cxn ang="0">
                  <a:pos x="164" y="728"/>
                </a:cxn>
                <a:cxn ang="0">
                  <a:pos x="158" y="770"/>
                </a:cxn>
                <a:cxn ang="0">
                  <a:pos x="158" y="798"/>
                </a:cxn>
                <a:cxn ang="0">
                  <a:pos x="158" y="840"/>
                </a:cxn>
                <a:cxn ang="0">
                  <a:pos x="166" y="846"/>
                </a:cxn>
                <a:cxn ang="0">
                  <a:pos x="174" y="864"/>
                </a:cxn>
                <a:cxn ang="0">
                  <a:pos x="204" y="864"/>
                </a:cxn>
                <a:cxn ang="0">
                  <a:pos x="212" y="842"/>
                </a:cxn>
                <a:cxn ang="0">
                  <a:pos x="200" y="786"/>
                </a:cxn>
                <a:cxn ang="0">
                  <a:pos x="194" y="768"/>
                </a:cxn>
                <a:cxn ang="0">
                  <a:pos x="194" y="750"/>
                </a:cxn>
                <a:cxn ang="0">
                  <a:pos x="202" y="664"/>
                </a:cxn>
                <a:cxn ang="0">
                  <a:pos x="204" y="566"/>
                </a:cxn>
                <a:cxn ang="0">
                  <a:pos x="208" y="492"/>
                </a:cxn>
                <a:cxn ang="0">
                  <a:pos x="196" y="382"/>
                </a:cxn>
                <a:cxn ang="0">
                  <a:pos x="186" y="312"/>
                </a:cxn>
                <a:cxn ang="0">
                  <a:pos x="192" y="286"/>
                </a:cxn>
                <a:cxn ang="0">
                  <a:pos x="208" y="280"/>
                </a:cxn>
                <a:cxn ang="0">
                  <a:pos x="212" y="274"/>
                </a:cxn>
                <a:cxn ang="0">
                  <a:pos x="218" y="264"/>
                </a:cxn>
                <a:cxn ang="0">
                  <a:pos x="220" y="220"/>
                </a:cxn>
                <a:cxn ang="0">
                  <a:pos x="214" y="146"/>
                </a:cxn>
                <a:cxn ang="0">
                  <a:pos x="188" y="132"/>
                </a:cxn>
                <a:cxn ang="0">
                  <a:pos x="182" y="96"/>
                </a:cxn>
                <a:cxn ang="0">
                  <a:pos x="162" y="44"/>
                </a:cxn>
                <a:cxn ang="0">
                  <a:pos x="138" y="4"/>
                </a:cxn>
                <a:cxn ang="0">
                  <a:pos x="100" y="4"/>
                </a:cxn>
                <a:cxn ang="0">
                  <a:pos x="68" y="54"/>
                </a:cxn>
                <a:cxn ang="0">
                  <a:pos x="62" y="88"/>
                </a:cxn>
                <a:cxn ang="0">
                  <a:pos x="60" y="122"/>
                </a:cxn>
              </a:cxnLst>
              <a:rect l="0" t="0" r="r" b="b"/>
              <a:pathLst>
                <a:path w="220" h="868">
                  <a:moveTo>
                    <a:pt x="66" y="140"/>
                  </a:moveTo>
                  <a:lnTo>
                    <a:pt x="66" y="140"/>
                  </a:lnTo>
                  <a:lnTo>
                    <a:pt x="62" y="142"/>
                  </a:lnTo>
                  <a:lnTo>
                    <a:pt x="56" y="142"/>
                  </a:lnTo>
                  <a:lnTo>
                    <a:pt x="46" y="142"/>
                  </a:lnTo>
                  <a:lnTo>
                    <a:pt x="46" y="142"/>
                  </a:lnTo>
                  <a:lnTo>
                    <a:pt x="38" y="142"/>
                  </a:lnTo>
                  <a:lnTo>
                    <a:pt x="32" y="146"/>
                  </a:lnTo>
                  <a:lnTo>
                    <a:pt x="26" y="150"/>
                  </a:lnTo>
                  <a:lnTo>
                    <a:pt x="22" y="156"/>
                  </a:lnTo>
                  <a:lnTo>
                    <a:pt x="22" y="156"/>
                  </a:lnTo>
                  <a:lnTo>
                    <a:pt x="16" y="168"/>
                  </a:lnTo>
                  <a:lnTo>
                    <a:pt x="14" y="182"/>
                  </a:lnTo>
                  <a:lnTo>
                    <a:pt x="10" y="208"/>
                  </a:lnTo>
                  <a:lnTo>
                    <a:pt x="10" y="208"/>
                  </a:lnTo>
                  <a:lnTo>
                    <a:pt x="6" y="232"/>
                  </a:lnTo>
                  <a:lnTo>
                    <a:pt x="4" y="244"/>
                  </a:lnTo>
                  <a:lnTo>
                    <a:pt x="6" y="258"/>
                  </a:lnTo>
                  <a:lnTo>
                    <a:pt x="6" y="258"/>
                  </a:lnTo>
                  <a:lnTo>
                    <a:pt x="8" y="270"/>
                  </a:lnTo>
                  <a:lnTo>
                    <a:pt x="10" y="282"/>
                  </a:lnTo>
                  <a:lnTo>
                    <a:pt x="10" y="282"/>
                  </a:lnTo>
                  <a:lnTo>
                    <a:pt x="12" y="286"/>
                  </a:lnTo>
                  <a:lnTo>
                    <a:pt x="16" y="288"/>
                  </a:lnTo>
                  <a:lnTo>
                    <a:pt x="24" y="290"/>
                  </a:lnTo>
                  <a:lnTo>
                    <a:pt x="42" y="288"/>
                  </a:lnTo>
                  <a:lnTo>
                    <a:pt x="42" y="288"/>
                  </a:lnTo>
                  <a:lnTo>
                    <a:pt x="38" y="300"/>
                  </a:lnTo>
                  <a:lnTo>
                    <a:pt x="32" y="312"/>
                  </a:lnTo>
                  <a:lnTo>
                    <a:pt x="26" y="324"/>
                  </a:lnTo>
                  <a:lnTo>
                    <a:pt x="22" y="334"/>
                  </a:lnTo>
                  <a:lnTo>
                    <a:pt x="22" y="334"/>
                  </a:lnTo>
                  <a:lnTo>
                    <a:pt x="20" y="354"/>
                  </a:lnTo>
                  <a:lnTo>
                    <a:pt x="16" y="372"/>
                  </a:lnTo>
                  <a:lnTo>
                    <a:pt x="16" y="372"/>
                  </a:lnTo>
                  <a:lnTo>
                    <a:pt x="12" y="394"/>
                  </a:lnTo>
                  <a:lnTo>
                    <a:pt x="8" y="416"/>
                  </a:lnTo>
                  <a:lnTo>
                    <a:pt x="8" y="416"/>
                  </a:lnTo>
                  <a:lnTo>
                    <a:pt x="2" y="460"/>
                  </a:lnTo>
                  <a:lnTo>
                    <a:pt x="2" y="460"/>
                  </a:lnTo>
                  <a:lnTo>
                    <a:pt x="0" y="470"/>
                  </a:lnTo>
                  <a:lnTo>
                    <a:pt x="0" y="476"/>
                  </a:lnTo>
                  <a:lnTo>
                    <a:pt x="2" y="478"/>
                  </a:lnTo>
                  <a:lnTo>
                    <a:pt x="2" y="478"/>
                  </a:lnTo>
                  <a:lnTo>
                    <a:pt x="2" y="478"/>
                  </a:lnTo>
                  <a:lnTo>
                    <a:pt x="12" y="482"/>
                  </a:lnTo>
                  <a:lnTo>
                    <a:pt x="22" y="486"/>
                  </a:lnTo>
                  <a:lnTo>
                    <a:pt x="22" y="486"/>
                  </a:lnTo>
                  <a:lnTo>
                    <a:pt x="28" y="490"/>
                  </a:lnTo>
                  <a:lnTo>
                    <a:pt x="30" y="494"/>
                  </a:lnTo>
                  <a:lnTo>
                    <a:pt x="32" y="504"/>
                  </a:lnTo>
                  <a:lnTo>
                    <a:pt x="32" y="504"/>
                  </a:lnTo>
                  <a:lnTo>
                    <a:pt x="38" y="526"/>
                  </a:lnTo>
                  <a:lnTo>
                    <a:pt x="38" y="526"/>
                  </a:lnTo>
                  <a:lnTo>
                    <a:pt x="46" y="558"/>
                  </a:lnTo>
                  <a:lnTo>
                    <a:pt x="48" y="576"/>
                  </a:lnTo>
                  <a:lnTo>
                    <a:pt x="50" y="592"/>
                  </a:lnTo>
                  <a:lnTo>
                    <a:pt x="50" y="592"/>
                  </a:lnTo>
                  <a:lnTo>
                    <a:pt x="50" y="612"/>
                  </a:lnTo>
                  <a:lnTo>
                    <a:pt x="50" y="632"/>
                  </a:lnTo>
                  <a:lnTo>
                    <a:pt x="50" y="632"/>
                  </a:lnTo>
                  <a:lnTo>
                    <a:pt x="54" y="670"/>
                  </a:lnTo>
                  <a:lnTo>
                    <a:pt x="54" y="670"/>
                  </a:lnTo>
                  <a:lnTo>
                    <a:pt x="58" y="692"/>
                  </a:lnTo>
                  <a:lnTo>
                    <a:pt x="58" y="692"/>
                  </a:lnTo>
                  <a:lnTo>
                    <a:pt x="66" y="716"/>
                  </a:lnTo>
                  <a:lnTo>
                    <a:pt x="68" y="726"/>
                  </a:lnTo>
                  <a:lnTo>
                    <a:pt x="70" y="738"/>
                  </a:lnTo>
                  <a:lnTo>
                    <a:pt x="70" y="738"/>
                  </a:lnTo>
                  <a:lnTo>
                    <a:pt x="70" y="750"/>
                  </a:lnTo>
                  <a:lnTo>
                    <a:pt x="70" y="758"/>
                  </a:lnTo>
                  <a:lnTo>
                    <a:pt x="72" y="764"/>
                  </a:lnTo>
                  <a:lnTo>
                    <a:pt x="72" y="764"/>
                  </a:lnTo>
                  <a:lnTo>
                    <a:pt x="72" y="764"/>
                  </a:lnTo>
                  <a:lnTo>
                    <a:pt x="70" y="766"/>
                  </a:lnTo>
                  <a:lnTo>
                    <a:pt x="68" y="766"/>
                  </a:lnTo>
                  <a:lnTo>
                    <a:pt x="68" y="768"/>
                  </a:lnTo>
                  <a:lnTo>
                    <a:pt x="68" y="768"/>
                  </a:lnTo>
                  <a:lnTo>
                    <a:pt x="70" y="772"/>
                  </a:lnTo>
                  <a:lnTo>
                    <a:pt x="72" y="774"/>
                  </a:lnTo>
                  <a:lnTo>
                    <a:pt x="72" y="774"/>
                  </a:lnTo>
                  <a:lnTo>
                    <a:pt x="72" y="780"/>
                  </a:lnTo>
                  <a:lnTo>
                    <a:pt x="70" y="788"/>
                  </a:lnTo>
                  <a:lnTo>
                    <a:pt x="66" y="806"/>
                  </a:lnTo>
                  <a:lnTo>
                    <a:pt x="64" y="814"/>
                  </a:lnTo>
                  <a:lnTo>
                    <a:pt x="64" y="822"/>
                  </a:lnTo>
                  <a:lnTo>
                    <a:pt x="64" y="830"/>
                  </a:lnTo>
                  <a:lnTo>
                    <a:pt x="68" y="836"/>
                  </a:lnTo>
                  <a:lnTo>
                    <a:pt x="68" y="836"/>
                  </a:lnTo>
                  <a:lnTo>
                    <a:pt x="70" y="840"/>
                  </a:lnTo>
                  <a:lnTo>
                    <a:pt x="70" y="842"/>
                  </a:lnTo>
                  <a:lnTo>
                    <a:pt x="70" y="850"/>
                  </a:lnTo>
                  <a:lnTo>
                    <a:pt x="70" y="850"/>
                  </a:lnTo>
                  <a:lnTo>
                    <a:pt x="72" y="854"/>
                  </a:lnTo>
                  <a:lnTo>
                    <a:pt x="76" y="858"/>
                  </a:lnTo>
                  <a:lnTo>
                    <a:pt x="86" y="860"/>
                  </a:lnTo>
                  <a:lnTo>
                    <a:pt x="86" y="860"/>
                  </a:lnTo>
                  <a:lnTo>
                    <a:pt x="96" y="860"/>
                  </a:lnTo>
                  <a:lnTo>
                    <a:pt x="106" y="856"/>
                  </a:lnTo>
                  <a:lnTo>
                    <a:pt x="110" y="852"/>
                  </a:lnTo>
                  <a:lnTo>
                    <a:pt x="112" y="848"/>
                  </a:lnTo>
                  <a:lnTo>
                    <a:pt x="112" y="844"/>
                  </a:lnTo>
                  <a:lnTo>
                    <a:pt x="112" y="838"/>
                  </a:lnTo>
                  <a:lnTo>
                    <a:pt x="112" y="838"/>
                  </a:lnTo>
                  <a:lnTo>
                    <a:pt x="108" y="808"/>
                  </a:lnTo>
                  <a:lnTo>
                    <a:pt x="108" y="794"/>
                  </a:lnTo>
                  <a:lnTo>
                    <a:pt x="110" y="780"/>
                  </a:lnTo>
                  <a:lnTo>
                    <a:pt x="110" y="780"/>
                  </a:lnTo>
                  <a:lnTo>
                    <a:pt x="110" y="770"/>
                  </a:lnTo>
                  <a:lnTo>
                    <a:pt x="108" y="762"/>
                  </a:lnTo>
                  <a:lnTo>
                    <a:pt x="98" y="748"/>
                  </a:lnTo>
                  <a:lnTo>
                    <a:pt x="98" y="748"/>
                  </a:lnTo>
                  <a:lnTo>
                    <a:pt x="96" y="738"/>
                  </a:lnTo>
                  <a:lnTo>
                    <a:pt x="96" y="730"/>
                  </a:lnTo>
                  <a:lnTo>
                    <a:pt x="98" y="710"/>
                  </a:lnTo>
                  <a:lnTo>
                    <a:pt x="98" y="710"/>
                  </a:lnTo>
                  <a:lnTo>
                    <a:pt x="102" y="680"/>
                  </a:lnTo>
                  <a:lnTo>
                    <a:pt x="104" y="650"/>
                  </a:lnTo>
                  <a:lnTo>
                    <a:pt x="104" y="650"/>
                  </a:lnTo>
                  <a:lnTo>
                    <a:pt x="102" y="630"/>
                  </a:lnTo>
                  <a:lnTo>
                    <a:pt x="100" y="610"/>
                  </a:lnTo>
                  <a:lnTo>
                    <a:pt x="100" y="610"/>
                  </a:lnTo>
                  <a:lnTo>
                    <a:pt x="100" y="588"/>
                  </a:lnTo>
                  <a:lnTo>
                    <a:pt x="104" y="566"/>
                  </a:lnTo>
                  <a:lnTo>
                    <a:pt x="104" y="566"/>
                  </a:lnTo>
                  <a:lnTo>
                    <a:pt x="104" y="550"/>
                  </a:lnTo>
                  <a:lnTo>
                    <a:pt x="104" y="534"/>
                  </a:lnTo>
                  <a:lnTo>
                    <a:pt x="102" y="518"/>
                  </a:lnTo>
                  <a:lnTo>
                    <a:pt x="102" y="502"/>
                  </a:lnTo>
                  <a:lnTo>
                    <a:pt x="102" y="502"/>
                  </a:lnTo>
                  <a:lnTo>
                    <a:pt x="104" y="496"/>
                  </a:lnTo>
                  <a:lnTo>
                    <a:pt x="106" y="494"/>
                  </a:lnTo>
                  <a:lnTo>
                    <a:pt x="116" y="494"/>
                  </a:lnTo>
                  <a:lnTo>
                    <a:pt x="116" y="494"/>
                  </a:lnTo>
                  <a:lnTo>
                    <a:pt x="120" y="494"/>
                  </a:lnTo>
                  <a:lnTo>
                    <a:pt x="122" y="496"/>
                  </a:lnTo>
                  <a:lnTo>
                    <a:pt x="126" y="500"/>
                  </a:lnTo>
                  <a:lnTo>
                    <a:pt x="130" y="514"/>
                  </a:lnTo>
                  <a:lnTo>
                    <a:pt x="130" y="514"/>
                  </a:lnTo>
                  <a:lnTo>
                    <a:pt x="136" y="530"/>
                  </a:lnTo>
                  <a:lnTo>
                    <a:pt x="140" y="546"/>
                  </a:lnTo>
                  <a:lnTo>
                    <a:pt x="144" y="578"/>
                  </a:lnTo>
                  <a:lnTo>
                    <a:pt x="144" y="578"/>
                  </a:lnTo>
                  <a:lnTo>
                    <a:pt x="148" y="588"/>
                  </a:lnTo>
                  <a:lnTo>
                    <a:pt x="150" y="598"/>
                  </a:lnTo>
                  <a:lnTo>
                    <a:pt x="150" y="598"/>
                  </a:lnTo>
                  <a:lnTo>
                    <a:pt x="150" y="608"/>
                  </a:lnTo>
                  <a:lnTo>
                    <a:pt x="148" y="620"/>
                  </a:lnTo>
                  <a:lnTo>
                    <a:pt x="148" y="620"/>
                  </a:lnTo>
                  <a:lnTo>
                    <a:pt x="148" y="644"/>
                  </a:lnTo>
                  <a:lnTo>
                    <a:pt x="148" y="666"/>
                  </a:lnTo>
                  <a:lnTo>
                    <a:pt x="148" y="666"/>
                  </a:lnTo>
                  <a:lnTo>
                    <a:pt x="152" y="686"/>
                  </a:lnTo>
                  <a:lnTo>
                    <a:pt x="158" y="708"/>
                  </a:lnTo>
                  <a:lnTo>
                    <a:pt x="164" y="728"/>
                  </a:lnTo>
                  <a:lnTo>
                    <a:pt x="166" y="748"/>
                  </a:lnTo>
                  <a:lnTo>
                    <a:pt x="166" y="748"/>
                  </a:lnTo>
                  <a:lnTo>
                    <a:pt x="164" y="756"/>
                  </a:lnTo>
                  <a:lnTo>
                    <a:pt x="160" y="762"/>
                  </a:lnTo>
                  <a:lnTo>
                    <a:pt x="158" y="770"/>
                  </a:lnTo>
                  <a:lnTo>
                    <a:pt x="154" y="778"/>
                  </a:lnTo>
                  <a:lnTo>
                    <a:pt x="154" y="778"/>
                  </a:lnTo>
                  <a:lnTo>
                    <a:pt x="156" y="782"/>
                  </a:lnTo>
                  <a:lnTo>
                    <a:pt x="156" y="788"/>
                  </a:lnTo>
                  <a:lnTo>
                    <a:pt x="158" y="798"/>
                  </a:lnTo>
                  <a:lnTo>
                    <a:pt x="158" y="798"/>
                  </a:lnTo>
                  <a:lnTo>
                    <a:pt x="160" y="822"/>
                  </a:lnTo>
                  <a:lnTo>
                    <a:pt x="160" y="822"/>
                  </a:lnTo>
                  <a:lnTo>
                    <a:pt x="158" y="834"/>
                  </a:lnTo>
                  <a:lnTo>
                    <a:pt x="158" y="840"/>
                  </a:lnTo>
                  <a:lnTo>
                    <a:pt x="160" y="842"/>
                  </a:lnTo>
                  <a:lnTo>
                    <a:pt x="164" y="842"/>
                  </a:lnTo>
                  <a:lnTo>
                    <a:pt x="164" y="842"/>
                  </a:lnTo>
                  <a:lnTo>
                    <a:pt x="166" y="844"/>
                  </a:lnTo>
                  <a:lnTo>
                    <a:pt x="166" y="846"/>
                  </a:lnTo>
                  <a:lnTo>
                    <a:pt x="164" y="852"/>
                  </a:lnTo>
                  <a:lnTo>
                    <a:pt x="164" y="852"/>
                  </a:lnTo>
                  <a:lnTo>
                    <a:pt x="166" y="856"/>
                  </a:lnTo>
                  <a:lnTo>
                    <a:pt x="168" y="860"/>
                  </a:lnTo>
                  <a:lnTo>
                    <a:pt x="174" y="864"/>
                  </a:lnTo>
                  <a:lnTo>
                    <a:pt x="174" y="864"/>
                  </a:lnTo>
                  <a:lnTo>
                    <a:pt x="184" y="866"/>
                  </a:lnTo>
                  <a:lnTo>
                    <a:pt x="194" y="868"/>
                  </a:lnTo>
                  <a:lnTo>
                    <a:pt x="200" y="866"/>
                  </a:lnTo>
                  <a:lnTo>
                    <a:pt x="204" y="864"/>
                  </a:lnTo>
                  <a:lnTo>
                    <a:pt x="208" y="860"/>
                  </a:lnTo>
                  <a:lnTo>
                    <a:pt x="208" y="856"/>
                  </a:lnTo>
                  <a:lnTo>
                    <a:pt x="208" y="856"/>
                  </a:lnTo>
                  <a:lnTo>
                    <a:pt x="210" y="848"/>
                  </a:lnTo>
                  <a:lnTo>
                    <a:pt x="212" y="842"/>
                  </a:lnTo>
                  <a:lnTo>
                    <a:pt x="214" y="834"/>
                  </a:lnTo>
                  <a:lnTo>
                    <a:pt x="212" y="828"/>
                  </a:lnTo>
                  <a:lnTo>
                    <a:pt x="212" y="828"/>
                  </a:lnTo>
                  <a:lnTo>
                    <a:pt x="202" y="800"/>
                  </a:lnTo>
                  <a:lnTo>
                    <a:pt x="200" y="786"/>
                  </a:lnTo>
                  <a:lnTo>
                    <a:pt x="198" y="772"/>
                  </a:lnTo>
                  <a:lnTo>
                    <a:pt x="198" y="772"/>
                  </a:lnTo>
                  <a:lnTo>
                    <a:pt x="196" y="770"/>
                  </a:lnTo>
                  <a:lnTo>
                    <a:pt x="196" y="770"/>
                  </a:lnTo>
                  <a:lnTo>
                    <a:pt x="194" y="768"/>
                  </a:lnTo>
                  <a:lnTo>
                    <a:pt x="194" y="768"/>
                  </a:lnTo>
                  <a:lnTo>
                    <a:pt x="194" y="768"/>
                  </a:lnTo>
                  <a:lnTo>
                    <a:pt x="194" y="760"/>
                  </a:lnTo>
                  <a:lnTo>
                    <a:pt x="194" y="750"/>
                  </a:lnTo>
                  <a:lnTo>
                    <a:pt x="194" y="750"/>
                  </a:lnTo>
                  <a:lnTo>
                    <a:pt x="192" y="742"/>
                  </a:lnTo>
                  <a:lnTo>
                    <a:pt x="194" y="732"/>
                  </a:lnTo>
                  <a:lnTo>
                    <a:pt x="196" y="714"/>
                  </a:lnTo>
                  <a:lnTo>
                    <a:pt x="196" y="714"/>
                  </a:lnTo>
                  <a:lnTo>
                    <a:pt x="202" y="664"/>
                  </a:lnTo>
                  <a:lnTo>
                    <a:pt x="204" y="640"/>
                  </a:lnTo>
                  <a:lnTo>
                    <a:pt x="204" y="614"/>
                  </a:lnTo>
                  <a:lnTo>
                    <a:pt x="204" y="614"/>
                  </a:lnTo>
                  <a:lnTo>
                    <a:pt x="204" y="590"/>
                  </a:lnTo>
                  <a:lnTo>
                    <a:pt x="204" y="566"/>
                  </a:lnTo>
                  <a:lnTo>
                    <a:pt x="204" y="566"/>
                  </a:lnTo>
                  <a:lnTo>
                    <a:pt x="206" y="530"/>
                  </a:lnTo>
                  <a:lnTo>
                    <a:pt x="206" y="530"/>
                  </a:lnTo>
                  <a:lnTo>
                    <a:pt x="208" y="512"/>
                  </a:lnTo>
                  <a:lnTo>
                    <a:pt x="208" y="492"/>
                  </a:lnTo>
                  <a:lnTo>
                    <a:pt x="208" y="492"/>
                  </a:lnTo>
                  <a:lnTo>
                    <a:pt x="206" y="474"/>
                  </a:lnTo>
                  <a:lnTo>
                    <a:pt x="204" y="454"/>
                  </a:lnTo>
                  <a:lnTo>
                    <a:pt x="204" y="454"/>
                  </a:lnTo>
                  <a:lnTo>
                    <a:pt x="196" y="382"/>
                  </a:lnTo>
                  <a:lnTo>
                    <a:pt x="196" y="382"/>
                  </a:lnTo>
                  <a:lnTo>
                    <a:pt x="190" y="348"/>
                  </a:lnTo>
                  <a:lnTo>
                    <a:pt x="186" y="330"/>
                  </a:lnTo>
                  <a:lnTo>
                    <a:pt x="186" y="312"/>
                  </a:lnTo>
                  <a:lnTo>
                    <a:pt x="186" y="312"/>
                  </a:lnTo>
                  <a:lnTo>
                    <a:pt x="184" y="288"/>
                  </a:lnTo>
                  <a:lnTo>
                    <a:pt x="184" y="288"/>
                  </a:lnTo>
                  <a:lnTo>
                    <a:pt x="186" y="288"/>
                  </a:lnTo>
                  <a:lnTo>
                    <a:pt x="188" y="286"/>
                  </a:lnTo>
                  <a:lnTo>
                    <a:pt x="192" y="286"/>
                  </a:lnTo>
                  <a:lnTo>
                    <a:pt x="192" y="286"/>
                  </a:lnTo>
                  <a:lnTo>
                    <a:pt x="202" y="286"/>
                  </a:lnTo>
                  <a:lnTo>
                    <a:pt x="204" y="284"/>
                  </a:lnTo>
                  <a:lnTo>
                    <a:pt x="208" y="280"/>
                  </a:lnTo>
                  <a:lnTo>
                    <a:pt x="208" y="280"/>
                  </a:lnTo>
                  <a:lnTo>
                    <a:pt x="208" y="278"/>
                  </a:lnTo>
                  <a:lnTo>
                    <a:pt x="212" y="278"/>
                  </a:lnTo>
                  <a:lnTo>
                    <a:pt x="212" y="276"/>
                  </a:lnTo>
                  <a:lnTo>
                    <a:pt x="212" y="274"/>
                  </a:lnTo>
                  <a:lnTo>
                    <a:pt x="212" y="274"/>
                  </a:lnTo>
                  <a:lnTo>
                    <a:pt x="212" y="268"/>
                  </a:lnTo>
                  <a:lnTo>
                    <a:pt x="212" y="268"/>
                  </a:lnTo>
                  <a:lnTo>
                    <a:pt x="216" y="266"/>
                  </a:lnTo>
                  <a:lnTo>
                    <a:pt x="218" y="266"/>
                  </a:lnTo>
                  <a:lnTo>
                    <a:pt x="218" y="264"/>
                  </a:lnTo>
                  <a:lnTo>
                    <a:pt x="218" y="264"/>
                  </a:lnTo>
                  <a:lnTo>
                    <a:pt x="216" y="258"/>
                  </a:lnTo>
                  <a:lnTo>
                    <a:pt x="218" y="250"/>
                  </a:lnTo>
                  <a:lnTo>
                    <a:pt x="218" y="250"/>
                  </a:lnTo>
                  <a:lnTo>
                    <a:pt x="220" y="220"/>
                  </a:lnTo>
                  <a:lnTo>
                    <a:pt x="220" y="190"/>
                  </a:lnTo>
                  <a:lnTo>
                    <a:pt x="220" y="190"/>
                  </a:lnTo>
                  <a:lnTo>
                    <a:pt x="220" y="172"/>
                  </a:lnTo>
                  <a:lnTo>
                    <a:pt x="216" y="154"/>
                  </a:lnTo>
                  <a:lnTo>
                    <a:pt x="214" y="146"/>
                  </a:lnTo>
                  <a:lnTo>
                    <a:pt x="208" y="140"/>
                  </a:lnTo>
                  <a:lnTo>
                    <a:pt x="202" y="134"/>
                  </a:lnTo>
                  <a:lnTo>
                    <a:pt x="192" y="134"/>
                  </a:lnTo>
                  <a:lnTo>
                    <a:pt x="192" y="134"/>
                  </a:lnTo>
                  <a:lnTo>
                    <a:pt x="188" y="132"/>
                  </a:lnTo>
                  <a:lnTo>
                    <a:pt x="186" y="132"/>
                  </a:lnTo>
                  <a:lnTo>
                    <a:pt x="182" y="126"/>
                  </a:lnTo>
                  <a:lnTo>
                    <a:pt x="184" y="114"/>
                  </a:lnTo>
                  <a:lnTo>
                    <a:pt x="184" y="114"/>
                  </a:lnTo>
                  <a:lnTo>
                    <a:pt x="182" y="96"/>
                  </a:lnTo>
                  <a:lnTo>
                    <a:pt x="178" y="80"/>
                  </a:lnTo>
                  <a:lnTo>
                    <a:pt x="178" y="80"/>
                  </a:lnTo>
                  <a:lnTo>
                    <a:pt x="172" y="62"/>
                  </a:lnTo>
                  <a:lnTo>
                    <a:pt x="162" y="44"/>
                  </a:lnTo>
                  <a:lnTo>
                    <a:pt x="162" y="44"/>
                  </a:lnTo>
                  <a:lnTo>
                    <a:pt x="158" y="28"/>
                  </a:lnTo>
                  <a:lnTo>
                    <a:pt x="150" y="16"/>
                  </a:lnTo>
                  <a:lnTo>
                    <a:pt x="150" y="16"/>
                  </a:lnTo>
                  <a:lnTo>
                    <a:pt x="144" y="10"/>
                  </a:lnTo>
                  <a:lnTo>
                    <a:pt x="138" y="4"/>
                  </a:lnTo>
                  <a:lnTo>
                    <a:pt x="130" y="2"/>
                  </a:lnTo>
                  <a:lnTo>
                    <a:pt x="124" y="0"/>
                  </a:lnTo>
                  <a:lnTo>
                    <a:pt x="116" y="0"/>
                  </a:lnTo>
                  <a:lnTo>
                    <a:pt x="108" y="2"/>
                  </a:lnTo>
                  <a:lnTo>
                    <a:pt x="100" y="4"/>
                  </a:lnTo>
                  <a:lnTo>
                    <a:pt x="94" y="10"/>
                  </a:lnTo>
                  <a:lnTo>
                    <a:pt x="94" y="10"/>
                  </a:lnTo>
                  <a:lnTo>
                    <a:pt x="82" y="22"/>
                  </a:lnTo>
                  <a:lnTo>
                    <a:pt x="72" y="38"/>
                  </a:lnTo>
                  <a:lnTo>
                    <a:pt x="68" y="54"/>
                  </a:lnTo>
                  <a:lnTo>
                    <a:pt x="66" y="62"/>
                  </a:lnTo>
                  <a:lnTo>
                    <a:pt x="66" y="72"/>
                  </a:lnTo>
                  <a:lnTo>
                    <a:pt x="66" y="72"/>
                  </a:lnTo>
                  <a:lnTo>
                    <a:pt x="64" y="80"/>
                  </a:lnTo>
                  <a:lnTo>
                    <a:pt x="62" y="88"/>
                  </a:lnTo>
                  <a:lnTo>
                    <a:pt x="60" y="96"/>
                  </a:lnTo>
                  <a:lnTo>
                    <a:pt x="58" y="104"/>
                  </a:lnTo>
                  <a:lnTo>
                    <a:pt x="58" y="104"/>
                  </a:lnTo>
                  <a:lnTo>
                    <a:pt x="58" y="114"/>
                  </a:lnTo>
                  <a:lnTo>
                    <a:pt x="60" y="122"/>
                  </a:lnTo>
                  <a:lnTo>
                    <a:pt x="60" y="122"/>
                  </a:lnTo>
                  <a:lnTo>
                    <a:pt x="66" y="130"/>
                  </a:lnTo>
                  <a:lnTo>
                    <a:pt x="66" y="136"/>
                  </a:lnTo>
                  <a:lnTo>
                    <a:pt x="66" y="14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4" name="Group 53"/>
            <p:cNvGrpSpPr/>
            <p:nvPr/>
          </p:nvGrpSpPr>
          <p:grpSpPr>
            <a:xfrm>
              <a:off x="6164551" y="1247534"/>
              <a:ext cx="1191079" cy="3834086"/>
              <a:chOff x="1965148" y="-25924"/>
              <a:chExt cx="4764264" cy="15336179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1965148" y="1710826"/>
                <a:ext cx="4219971" cy="4686455"/>
              </a:xfrm>
              <a:custGeom>
                <a:avLst/>
                <a:gdLst>
                  <a:gd name="connsiteX0" fmla="*/ 1960101 w 4269856"/>
                  <a:gd name="connsiteY0" fmla="*/ 244391 h 4680897"/>
                  <a:gd name="connsiteX1" fmla="*/ 2233479 w 4269856"/>
                  <a:gd name="connsiteY1" fmla="*/ 480061 h 4680897"/>
                  <a:gd name="connsiteX2" fmla="*/ 2374881 w 4269856"/>
                  <a:gd name="connsiteY2" fmla="*/ 357513 h 4680897"/>
                  <a:gd name="connsiteX3" fmla="*/ 2629404 w 4269856"/>
                  <a:gd name="connsiteY3" fmla="*/ 187830 h 4680897"/>
                  <a:gd name="connsiteX4" fmla="*/ 2855648 w 4269856"/>
                  <a:gd name="connsiteY4" fmla="*/ 74709 h 4680897"/>
                  <a:gd name="connsiteX5" fmla="*/ 2949916 w 4269856"/>
                  <a:gd name="connsiteY5" fmla="*/ 8721 h 4680897"/>
                  <a:gd name="connsiteX6" fmla="*/ 3015903 w 4269856"/>
                  <a:gd name="connsiteY6" fmla="*/ 272672 h 4680897"/>
                  <a:gd name="connsiteX7" fmla="*/ 3298708 w 4269856"/>
                  <a:gd name="connsiteY7" fmla="*/ 376367 h 4680897"/>
                  <a:gd name="connsiteX8" fmla="*/ 3506097 w 4269856"/>
                  <a:gd name="connsiteY8" fmla="*/ 451781 h 4680897"/>
                  <a:gd name="connsiteX9" fmla="*/ 3685206 w 4269856"/>
                  <a:gd name="connsiteY9" fmla="*/ 461208 h 4680897"/>
                  <a:gd name="connsiteX10" fmla="*/ 3958584 w 4269856"/>
                  <a:gd name="connsiteY10" fmla="*/ 574329 h 4680897"/>
                  <a:gd name="connsiteX11" fmla="*/ 4024571 w 4269856"/>
                  <a:gd name="connsiteY11" fmla="*/ 800573 h 4680897"/>
                  <a:gd name="connsiteX12" fmla="*/ 4165973 w 4269856"/>
                  <a:gd name="connsiteY12" fmla="*/ 1055096 h 4680897"/>
                  <a:gd name="connsiteX13" fmla="*/ 4118839 w 4269856"/>
                  <a:gd name="connsiteY13" fmla="*/ 1337901 h 4680897"/>
                  <a:gd name="connsiteX14" fmla="*/ 4269668 w 4269856"/>
                  <a:gd name="connsiteY14" fmla="*/ 1790387 h 4680897"/>
                  <a:gd name="connsiteX15" fmla="*/ 4147120 w 4269856"/>
                  <a:gd name="connsiteY15" fmla="*/ 2101472 h 4680897"/>
                  <a:gd name="connsiteX16" fmla="*/ 4015145 w 4269856"/>
                  <a:gd name="connsiteY16" fmla="*/ 2563385 h 4680897"/>
                  <a:gd name="connsiteX17" fmla="*/ 3845462 w 4269856"/>
                  <a:gd name="connsiteY17" fmla="*/ 2997018 h 4680897"/>
                  <a:gd name="connsiteX18" fmla="*/ 3779475 w 4269856"/>
                  <a:gd name="connsiteY18" fmla="*/ 3581480 h 4680897"/>
                  <a:gd name="connsiteX19" fmla="*/ 3864316 w 4269856"/>
                  <a:gd name="connsiteY19" fmla="*/ 3770016 h 4680897"/>
                  <a:gd name="connsiteX20" fmla="*/ 4033998 w 4269856"/>
                  <a:gd name="connsiteY20" fmla="*/ 4137661 h 4680897"/>
                  <a:gd name="connsiteX21" fmla="*/ 3949157 w 4269856"/>
                  <a:gd name="connsiteY21" fmla="*/ 4279063 h 4680897"/>
                  <a:gd name="connsiteX22" fmla="*/ 3826609 w 4269856"/>
                  <a:gd name="connsiteY22" fmla="*/ 4411039 h 4680897"/>
                  <a:gd name="connsiteX23" fmla="*/ 3722914 w 4269856"/>
                  <a:gd name="connsiteY23" fmla="*/ 4373331 h 4680897"/>
                  <a:gd name="connsiteX24" fmla="*/ 3722914 w 4269856"/>
                  <a:gd name="connsiteY24" fmla="*/ 4279063 h 4680897"/>
                  <a:gd name="connsiteX25" fmla="*/ 3213866 w 4269856"/>
                  <a:gd name="connsiteY25" fmla="*/ 4420465 h 4680897"/>
                  <a:gd name="connsiteX26" fmla="*/ 2780233 w 4269856"/>
                  <a:gd name="connsiteY26" fmla="*/ 4439319 h 4680897"/>
                  <a:gd name="connsiteX27" fmla="*/ 1997809 w 4269856"/>
                  <a:gd name="connsiteY27" fmla="*/ 4674989 h 4680897"/>
                  <a:gd name="connsiteX28" fmla="*/ 1168250 w 4269856"/>
                  <a:gd name="connsiteY28" fmla="*/ 4599575 h 4680897"/>
                  <a:gd name="connsiteX29" fmla="*/ 1092835 w 4269856"/>
                  <a:gd name="connsiteY29" fmla="*/ 4486453 h 4680897"/>
                  <a:gd name="connsiteX30" fmla="*/ 998567 w 4269856"/>
                  <a:gd name="connsiteY30" fmla="*/ 4382758 h 4680897"/>
                  <a:gd name="connsiteX31" fmla="*/ 1007994 w 4269856"/>
                  <a:gd name="connsiteY31" fmla="*/ 3845430 h 4680897"/>
                  <a:gd name="connsiteX32" fmla="*/ 951433 w 4269856"/>
                  <a:gd name="connsiteY32" fmla="*/ 3506065 h 4680897"/>
                  <a:gd name="connsiteX33" fmla="*/ 800604 w 4269856"/>
                  <a:gd name="connsiteY33" fmla="*/ 3392944 h 4680897"/>
                  <a:gd name="connsiteX34" fmla="*/ 206716 w 4269856"/>
                  <a:gd name="connsiteY34" fmla="*/ 3242115 h 4680897"/>
                  <a:gd name="connsiteX35" fmla="*/ 65314 w 4269856"/>
                  <a:gd name="connsiteY35" fmla="*/ 3053579 h 4680897"/>
                  <a:gd name="connsiteX36" fmla="*/ 8753 w 4269856"/>
                  <a:gd name="connsiteY36" fmla="*/ 2770775 h 4680897"/>
                  <a:gd name="connsiteX37" fmla="*/ 244423 w 4269856"/>
                  <a:gd name="connsiteY37" fmla="*/ 2044911 h 4680897"/>
                  <a:gd name="connsiteX38" fmla="*/ 376398 w 4269856"/>
                  <a:gd name="connsiteY38" fmla="*/ 1743253 h 4680897"/>
                  <a:gd name="connsiteX39" fmla="*/ 489520 w 4269856"/>
                  <a:gd name="connsiteY39" fmla="*/ 1375608 h 4680897"/>
                  <a:gd name="connsiteX40" fmla="*/ 649776 w 4269856"/>
                  <a:gd name="connsiteY40" fmla="*/ 1243632 h 4680897"/>
                  <a:gd name="connsiteX41" fmla="*/ 612068 w 4269856"/>
                  <a:gd name="connsiteY41" fmla="*/ 1026816 h 4680897"/>
                  <a:gd name="connsiteX42" fmla="*/ 828885 w 4269856"/>
                  <a:gd name="connsiteY42" fmla="*/ 828853 h 4680897"/>
                  <a:gd name="connsiteX43" fmla="*/ 1045701 w 4269856"/>
                  <a:gd name="connsiteY43" fmla="*/ 696878 h 4680897"/>
                  <a:gd name="connsiteX44" fmla="*/ 1253091 w 4269856"/>
                  <a:gd name="connsiteY44" fmla="*/ 687451 h 4680897"/>
                  <a:gd name="connsiteX45" fmla="*/ 1385066 w 4269856"/>
                  <a:gd name="connsiteY45" fmla="*/ 630890 h 4680897"/>
                  <a:gd name="connsiteX46" fmla="*/ 1545322 w 4269856"/>
                  <a:gd name="connsiteY46" fmla="*/ 678024 h 4680897"/>
                  <a:gd name="connsiteX47" fmla="*/ 1865833 w 4269856"/>
                  <a:gd name="connsiteY47" fmla="*/ 461208 h 4680897"/>
                  <a:gd name="connsiteX48" fmla="*/ 1941248 w 4269856"/>
                  <a:gd name="connsiteY48" fmla="*/ 357513 h 4680897"/>
                  <a:gd name="connsiteX49" fmla="*/ 1960101 w 4269856"/>
                  <a:gd name="connsiteY49" fmla="*/ 244391 h 4680897"/>
                  <a:gd name="connsiteX0" fmla="*/ 1960101 w 4269856"/>
                  <a:gd name="connsiteY0" fmla="*/ 249949 h 4686455"/>
                  <a:gd name="connsiteX1" fmla="*/ 2233479 w 4269856"/>
                  <a:gd name="connsiteY1" fmla="*/ 485619 h 4686455"/>
                  <a:gd name="connsiteX2" fmla="*/ 2374881 w 4269856"/>
                  <a:gd name="connsiteY2" fmla="*/ 363071 h 4686455"/>
                  <a:gd name="connsiteX3" fmla="*/ 2629404 w 4269856"/>
                  <a:gd name="connsiteY3" fmla="*/ 193388 h 4686455"/>
                  <a:gd name="connsiteX4" fmla="*/ 2855648 w 4269856"/>
                  <a:gd name="connsiteY4" fmla="*/ 51987 h 4686455"/>
                  <a:gd name="connsiteX5" fmla="*/ 2949916 w 4269856"/>
                  <a:gd name="connsiteY5" fmla="*/ 14279 h 4686455"/>
                  <a:gd name="connsiteX6" fmla="*/ 3015903 w 4269856"/>
                  <a:gd name="connsiteY6" fmla="*/ 278230 h 4686455"/>
                  <a:gd name="connsiteX7" fmla="*/ 3298708 w 4269856"/>
                  <a:gd name="connsiteY7" fmla="*/ 381925 h 4686455"/>
                  <a:gd name="connsiteX8" fmla="*/ 3506097 w 4269856"/>
                  <a:gd name="connsiteY8" fmla="*/ 457339 h 4686455"/>
                  <a:gd name="connsiteX9" fmla="*/ 3685206 w 4269856"/>
                  <a:gd name="connsiteY9" fmla="*/ 466766 h 4686455"/>
                  <a:gd name="connsiteX10" fmla="*/ 3958584 w 4269856"/>
                  <a:gd name="connsiteY10" fmla="*/ 579887 h 4686455"/>
                  <a:gd name="connsiteX11" fmla="*/ 4024571 w 4269856"/>
                  <a:gd name="connsiteY11" fmla="*/ 806131 h 4686455"/>
                  <a:gd name="connsiteX12" fmla="*/ 4165973 w 4269856"/>
                  <a:gd name="connsiteY12" fmla="*/ 1060654 h 4686455"/>
                  <a:gd name="connsiteX13" fmla="*/ 4118839 w 4269856"/>
                  <a:gd name="connsiteY13" fmla="*/ 1343459 h 4686455"/>
                  <a:gd name="connsiteX14" fmla="*/ 4269668 w 4269856"/>
                  <a:gd name="connsiteY14" fmla="*/ 1795945 h 4686455"/>
                  <a:gd name="connsiteX15" fmla="*/ 4147120 w 4269856"/>
                  <a:gd name="connsiteY15" fmla="*/ 2107030 h 4686455"/>
                  <a:gd name="connsiteX16" fmla="*/ 4015145 w 4269856"/>
                  <a:gd name="connsiteY16" fmla="*/ 2568943 h 4686455"/>
                  <a:gd name="connsiteX17" fmla="*/ 3845462 w 4269856"/>
                  <a:gd name="connsiteY17" fmla="*/ 3002576 h 4686455"/>
                  <a:gd name="connsiteX18" fmla="*/ 3779475 w 4269856"/>
                  <a:gd name="connsiteY18" fmla="*/ 3587038 h 4686455"/>
                  <a:gd name="connsiteX19" fmla="*/ 3864316 w 4269856"/>
                  <a:gd name="connsiteY19" fmla="*/ 3775574 h 4686455"/>
                  <a:gd name="connsiteX20" fmla="*/ 4033998 w 4269856"/>
                  <a:gd name="connsiteY20" fmla="*/ 4143219 h 4686455"/>
                  <a:gd name="connsiteX21" fmla="*/ 3949157 w 4269856"/>
                  <a:gd name="connsiteY21" fmla="*/ 4284621 h 4686455"/>
                  <a:gd name="connsiteX22" fmla="*/ 3826609 w 4269856"/>
                  <a:gd name="connsiteY22" fmla="*/ 4416597 h 4686455"/>
                  <a:gd name="connsiteX23" fmla="*/ 3722914 w 4269856"/>
                  <a:gd name="connsiteY23" fmla="*/ 4378889 h 4686455"/>
                  <a:gd name="connsiteX24" fmla="*/ 3722914 w 4269856"/>
                  <a:gd name="connsiteY24" fmla="*/ 4284621 h 4686455"/>
                  <a:gd name="connsiteX25" fmla="*/ 3213866 w 4269856"/>
                  <a:gd name="connsiteY25" fmla="*/ 4426023 h 4686455"/>
                  <a:gd name="connsiteX26" fmla="*/ 2780233 w 4269856"/>
                  <a:gd name="connsiteY26" fmla="*/ 4444877 h 4686455"/>
                  <a:gd name="connsiteX27" fmla="*/ 1997809 w 4269856"/>
                  <a:gd name="connsiteY27" fmla="*/ 4680547 h 4686455"/>
                  <a:gd name="connsiteX28" fmla="*/ 1168250 w 4269856"/>
                  <a:gd name="connsiteY28" fmla="*/ 4605133 h 4686455"/>
                  <a:gd name="connsiteX29" fmla="*/ 1092835 w 4269856"/>
                  <a:gd name="connsiteY29" fmla="*/ 4492011 h 4686455"/>
                  <a:gd name="connsiteX30" fmla="*/ 998567 w 4269856"/>
                  <a:gd name="connsiteY30" fmla="*/ 4388316 h 4686455"/>
                  <a:gd name="connsiteX31" fmla="*/ 1007994 w 4269856"/>
                  <a:gd name="connsiteY31" fmla="*/ 3850988 h 4686455"/>
                  <a:gd name="connsiteX32" fmla="*/ 951433 w 4269856"/>
                  <a:gd name="connsiteY32" fmla="*/ 3511623 h 4686455"/>
                  <a:gd name="connsiteX33" fmla="*/ 800604 w 4269856"/>
                  <a:gd name="connsiteY33" fmla="*/ 3398502 h 4686455"/>
                  <a:gd name="connsiteX34" fmla="*/ 206716 w 4269856"/>
                  <a:gd name="connsiteY34" fmla="*/ 3247673 h 4686455"/>
                  <a:gd name="connsiteX35" fmla="*/ 65314 w 4269856"/>
                  <a:gd name="connsiteY35" fmla="*/ 3059137 h 4686455"/>
                  <a:gd name="connsiteX36" fmla="*/ 8753 w 4269856"/>
                  <a:gd name="connsiteY36" fmla="*/ 2776333 h 4686455"/>
                  <a:gd name="connsiteX37" fmla="*/ 244423 w 4269856"/>
                  <a:gd name="connsiteY37" fmla="*/ 2050469 h 4686455"/>
                  <a:gd name="connsiteX38" fmla="*/ 376398 w 4269856"/>
                  <a:gd name="connsiteY38" fmla="*/ 1748811 h 4686455"/>
                  <a:gd name="connsiteX39" fmla="*/ 489520 w 4269856"/>
                  <a:gd name="connsiteY39" fmla="*/ 1381166 h 4686455"/>
                  <a:gd name="connsiteX40" fmla="*/ 649776 w 4269856"/>
                  <a:gd name="connsiteY40" fmla="*/ 1249190 h 4686455"/>
                  <a:gd name="connsiteX41" fmla="*/ 612068 w 4269856"/>
                  <a:gd name="connsiteY41" fmla="*/ 1032374 h 4686455"/>
                  <a:gd name="connsiteX42" fmla="*/ 828885 w 4269856"/>
                  <a:gd name="connsiteY42" fmla="*/ 834411 h 4686455"/>
                  <a:gd name="connsiteX43" fmla="*/ 1045701 w 4269856"/>
                  <a:gd name="connsiteY43" fmla="*/ 702436 h 4686455"/>
                  <a:gd name="connsiteX44" fmla="*/ 1253091 w 4269856"/>
                  <a:gd name="connsiteY44" fmla="*/ 693009 h 4686455"/>
                  <a:gd name="connsiteX45" fmla="*/ 1385066 w 4269856"/>
                  <a:gd name="connsiteY45" fmla="*/ 636448 h 4686455"/>
                  <a:gd name="connsiteX46" fmla="*/ 1545322 w 4269856"/>
                  <a:gd name="connsiteY46" fmla="*/ 683582 h 4686455"/>
                  <a:gd name="connsiteX47" fmla="*/ 1865833 w 4269856"/>
                  <a:gd name="connsiteY47" fmla="*/ 466766 h 4686455"/>
                  <a:gd name="connsiteX48" fmla="*/ 1941248 w 4269856"/>
                  <a:gd name="connsiteY48" fmla="*/ 363071 h 4686455"/>
                  <a:gd name="connsiteX49" fmla="*/ 1960101 w 4269856"/>
                  <a:gd name="connsiteY49" fmla="*/ 249949 h 4686455"/>
                  <a:gd name="connsiteX0" fmla="*/ 1960101 w 4269856"/>
                  <a:gd name="connsiteY0" fmla="*/ 249949 h 4686455"/>
                  <a:gd name="connsiteX1" fmla="*/ 2242906 w 4269856"/>
                  <a:gd name="connsiteY1" fmla="*/ 410204 h 4686455"/>
                  <a:gd name="connsiteX2" fmla="*/ 2374881 w 4269856"/>
                  <a:gd name="connsiteY2" fmla="*/ 363071 h 4686455"/>
                  <a:gd name="connsiteX3" fmla="*/ 2629404 w 4269856"/>
                  <a:gd name="connsiteY3" fmla="*/ 193388 h 4686455"/>
                  <a:gd name="connsiteX4" fmla="*/ 2855648 w 4269856"/>
                  <a:gd name="connsiteY4" fmla="*/ 51987 h 4686455"/>
                  <a:gd name="connsiteX5" fmla="*/ 2949916 w 4269856"/>
                  <a:gd name="connsiteY5" fmla="*/ 14279 h 4686455"/>
                  <a:gd name="connsiteX6" fmla="*/ 3015903 w 4269856"/>
                  <a:gd name="connsiteY6" fmla="*/ 278230 h 4686455"/>
                  <a:gd name="connsiteX7" fmla="*/ 3298708 w 4269856"/>
                  <a:gd name="connsiteY7" fmla="*/ 381925 h 4686455"/>
                  <a:gd name="connsiteX8" fmla="*/ 3506097 w 4269856"/>
                  <a:gd name="connsiteY8" fmla="*/ 457339 h 4686455"/>
                  <a:gd name="connsiteX9" fmla="*/ 3685206 w 4269856"/>
                  <a:gd name="connsiteY9" fmla="*/ 466766 h 4686455"/>
                  <a:gd name="connsiteX10" fmla="*/ 3958584 w 4269856"/>
                  <a:gd name="connsiteY10" fmla="*/ 579887 h 4686455"/>
                  <a:gd name="connsiteX11" fmla="*/ 4024571 w 4269856"/>
                  <a:gd name="connsiteY11" fmla="*/ 806131 h 4686455"/>
                  <a:gd name="connsiteX12" fmla="*/ 4165973 w 4269856"/>
                  <a:gd name="connsiteY12" fmla="*/ 1060654 h 4686455"/>
                  <a:gd name="connsiteX13" fmla="*/ 4118839 w 4269856"/>
                  <a:gd name="connsiteY13" fmla="*/ 1343459 h 4686455"/>
                  <a:gd name="connsiteX14" fmla="*/ 4269668 w 4269856"/>
                  <a:gd name="connsiteY14" fmla="*/ 1795945 h 4686455"/>
                  <a:gd name="connsiteX15" fmla="*/ 4147120 w 4269856"/>
                  <a:gd name="connsiteY15" fmla="*/ 2107030 h 4686455"/>
                  <a:gd name="connsiteX16" fmla="*/ 4015145 w 4269856"/>
                  <a:gd name="connsiteY16" fmla="*/ 2568943 h 4686455"/>
                  <a:gd name="connsiteX17" fmla="*/ 3845462 w 4269856"/>
                  <a:gd name="connsiteY17" fmla="*/ 3002576 h 4686455"/>
                  <a:gd name="connsiteX18" fmla="*/ 3779475 w 4269856"/>
                  <a:gd name="connsiteY18" fmla="*/ 3587038 h 4686455"/>
                  <a:gd name="connsiteX19" fmla="*/ 3864316 w 4269856"/>
                  <a:gd name="connsiteY19" fmla="*/ 3775574 h 4686455"/>
                  <a:gd name="connsiteX20" fmla="*/ 4033998 w 4269856"/>
                  <a:gd name="connsiteY20" fmla="*/ 4143219 h 4686455"/>
                  <a:gd name="connsiteX21" fmla="*/ 3949157 w 4269856"/>
                  <a:gd name="connsiteY21" fmla="*/ 4284621 h 4686455"/>
                  <a:gd name="connsiteX22" fmla="*/ 3826609 w 4269856"/>
                  <a:gd name="connsiteY22" fmla="*/ 4416597 h 4686455"/>
                  <a:gd name="connsiteX23" fmla="*/ 3722914 w 4269856"/>
                  <a:gd name="connsiteY23" fmla="*/ 4378889 h 4686455"/>
                  <a:gd name="connsiteX24" fmla="*/ 3722914 w 4269856"/>
                  <a:gd name="connsiteY24" fmla="*/ 4284621 h 4686455"/>
                  <a:gd name="connsiteX25" fmla="*/ 3213866 w 4269856"/>
                  <a:gd name="connsiteY25" fmla="*/ 4426023 h 4686455"/>
                  <a:gd name="connsiteX26" fmla="*/ 2780233 w 4269856"/>
                  <a:gd name="connsiteY26" fmla="*/ 4444877 h 4686455"/>
                  <a:gd name="connsiteX27" fmla="*/ 1997809 w 4269856"/>
                  <a:gd name="connsiteY27" fmla="*/ 4680547 h 4686455"/>
                  <a:gd name="connsiteX28" fmla="*/ 1168250 w 4269856"/>
                  <a:gd name="connsiteY28" fmla="*/ 4605133 h 4686455"/>
                  <a:gd name="connsiteX29" fmla="*/ 1092835 w 4269856"/>
                  <a:gd name="connsiteY29" fmla="*/ 4492011 h 4686455"/>
                  <a:gd name="connsiteX30" fmla="*/ 998567 w 4269856"/>
                  <a:gd name="connsiteY30" fmla="*/ 4388316 h 4686455"/>
                  <a:gd name="connsiteX31" fmla="*/ 1007994 w 4269856"/>
                  <a:gd name="connsiteY31" fmla="*/ 3850988 h 4686455"/>
                  <a:gd name="connsiteX32" fmla="*/ 951433 w 4269856"/>
                  <a:gd name="connsiteY32" fmla="*/ 3511623 h 4686455"/>
                  <a:gd name="connsiteX33" fmla="*/ 800604 w 4269856"/>
                  <a:gd name="connsiteY33" fmla="*/ 3398502 h 4686455"/>
                  <a:gd name="connsiteX34" fmla="*/ 206716 w 4269856"/>
                  <a:gd name="connsiteY34" fmla="*/ 3247673 h 4686455"/>
                  <a:gd name="connsiteX35" fmla="*/ 65314 w 4269856"/>
                  <a:gd name="connsiteY35" fmla="*/ 3059137 h 4686455"/>
                  <a:gd name="connsiteX36" fmla="*/ 8753 w 4269856"/>
                  <a:gd name="connsiteY36" fmla="*/ 2776333 h 4686455"/>
                  <a:gd name="connsiteX37" fmla="*/ 244423 w 4269856"/>
                  <a:gd name="connsiteY37" fmla="*/ 2050469 h 4686455"/>
                  <a:gd name="connsiteX38" fmla="*/ 376398 w 4269856"/>
                  <a:gd name="connsiteY38" fmla="*/ 1748811 h 4686455"/>
                  <a:gd name="connsiteX39" fmla="*/ 489520 w 4269856"/>
                  <a:gd name="connsiteY39" fmla="*/ 1381166 h 4686455"/>
                  <a:gd name="connsiteX40" fmla="*/ 649776 w 4269856"/>
                  <a:gd name="connsiteY40" fmla="*/ 1249190 h 4686455"/>
                  <a:gd name="connsiteX41" fmla="*/ 612068 w 4269856"/>
                  <a:gd name="connsiteY41" fmla="*/ 1032374 h 4686455"/>
                  <a:gd name="connsiteX42" fmla="*/ 828885 w 4269856"/>
                  <a:gd name="connsiteY42" fmla="*/ 834411 h 4686455"/>
                  <a:gd name="connsiteX43" fmla="*/ 1045701 w 4269856"/>
                  <a:gd name="connsiteY43" fmla="*/ 702436 h 4686455"/>
                  <a:gd name="connsiteX44" fmla="*/ 1253091 w 4269856"/>
                  <a:gd name="connsiteY44" fmla="*/ 693009 h 4686455"/>
                  <a:gd name="connsiteX45" fmla="*/ 1385066 w 4269856"/>
                  <a:gd name="connsiteY45" fmla="*/ 636448 h 4686455"/>
                  <a:gd name="connsiteX46" fmla="*/ 1545322 w 4269856"/>
                  <a:gd name="connsiteY46" fmla="*/ 683582 h 4686455"/>
                  <a:gd name="connsiteX47" fmla="*/ 1865833 w 4269856"/>
                  <a:gd name="connsiteY47" fmla="*/ 466766 h 4686455"/>
                  <a:gd name="connsiteX48" fmla="*/ 1941248 w 4269856"/>
                  <a:gd name="connsiteY48" fmla="*/ 363071 h 4686455"/>
                  <a:gd name="connsiteX49" fmla="*/ 1960101 w 4269856"/>
                  <a:gd name="connsiteY49" fmla="*/ 249949 h 4686455"/>
                  <a:gd name="connsiteX0" fmla="*/ 1960101 w 4269856"/>
                  <a:gd name="connsiteY0" fmla="*/ 249949 h 4686455"/>
                  <a:gd name="connsiteX1" fmla="*/ 2242906 w 4269856"/>
                  <a:gd name="connsiteY1" fmla="*/ 410204 h 4686455"/>
                  <a:gd name="connsiteX2" fmla="*/ 2374881 w 4269856"/>
                  <a:gd name="connsiteY2" fmla="*/ 363071 h 4686455"/>
                  <a:gd name="connsiteX3" fmla="*/ 2629404 w 4269856"/>
                  <a:gd name="connsiteY3" fmla="*/ 193388 h 4686455"/>
                  <a:gd name="connsiteX4" fmla="*/ 2855648 w 4269856"/>
                  <a:gd name="connsiteY4" fmla="*/ 51987 h 4686455"/>
                  <a:gd name="connsiteX5" fmla="*/ 2949916 w 4269856"/>
                  <a:gd name="connsiteY5" fmla="*/ 14279 h 4686455"/>
                  <a:gd name="connsiteX6" fmla="*/ 3015903 w 4269856"/>
                  <a:gd name="connsiteY6" fmla="*/ 278230 h 4686455"/>
                  <a:gd name="connsiteX7" fmla="*/ 3298708 w 4269856"/>
                  <a:gd name="connsiteY7" fmla="*/ 381925 h 4686455"/>
                  <a:gd name="connsiteX8" fmla="*/ 3506097 w 4269856"/>
                  <a:gd name="connsiteY8" fmla="*/ 457339 h 4686455"/>
                  <a:gd name="connsiteX9" fmla="*/ 3685206 w 4269856"/>
                  <a:gd name="connsiteY9" fmla="*/ 466766 h 4686455"/>
                  <a:gd name="connsiteX10" fmla="*/ 3958584 w 4269856"/>
                  <a:gd name="connsiteY10" fmla="*/ 579887 h 4686455"/>
                  <a:gd name="connsiteX11" fmla="*/ 4024571 w 4269856"/>
                  <a:gd name="connsiteY11" fmla="*/ 806131 h 4686455"/>
                  <a:gd name="connsiteX12" fmla="*/ 4165973 w 4269856"/>
                  <a:gd name="connsiteY12" fmla="*/ 1060654 h 4686455"/>
                  <a:gd name="connsiteX13" fmla="*/ 4118839 w 4269856"/>
                  <a:gd name="connsiteY13" fmla="*/ 1343459 h 4686455"/>
                  <a:gd name="connsiteX14" fmla="*/ 4269668 w 4269856"/>
                  <a:gd name="connsiteY14" fmla="*/ 1795945 h 4686455"/>
                  <a:gd name="connsiteX15" fmla="*/ 4147120 w 4269856"/>
                  <a:gd name="connsiteY15" fmla="*/ 2107030 h 4686455"/>
                  <a:gd name="connsiteX16" fmla="*/ 4015145 w 4269856"/>
                  <a:gd name="connsiteY16" fmla="*/ 2568943 h 4686455"/>
                  <a:gd name="connsiteX17" fmla="*/ 3845462 w 4269856"/>
                  <a:gd name="connsiteY17" fmla="*/ 3002576 h 4686455"/>
                  <a:gd name="connsiteX18" fmla="*/ 3779475 w 4269856"/>
                  <a:gd name="connsiteY18" fmla="*/ 3587038 h 4686455"/>
                  <a:gd name="connsiteX19" fmla="*/ 3864316 w 4269856"/>
                  <a:gd name="connsiteY19" fmla="*/ 3775574 h 4686455"/>
                  <a:gd name="connsiteX20" fmla="*/ 4033998 w 4269856"/>
                  <a:gd name="connsiteY20" fmla="*/ 4143219 h 4686455"/>
                  <a:gd name="connsiteX21" fmla="*/ 3949157 w 4269856"/>
                  <a:gd name="connsiteY21" fmla="*/ 4284621 h 4686455"/>
                  <a:gd name="connsiteX22" fmla="*/ 3826609 w 4269856"/>
                  <a:gd name="connsiteY22" fmla="*/ 4416597 h 4686455"/>
                  <a:gd name="connsiteX23" fmla="*/ 3722914 w 4269856"/>
                  <a:gd name="connsiteY23" fmla="*/ 4378889 h 4686455"/>
                  <a:gd name="connsiteX24" fmla="*/ 3722914 w 4269856"/>
                  <a:gd name="connsiteY24" fmla="*/ 4284621 h 4686455"/>
                  <a:gd name="connsiteX25" fmla="*/ 3213866 w 4269856"/>
                  <a:gd name="connsiteY25" fmla="*/ 4426023 h 4686455"/>
                  <a:gd name="connsiteX26" fmla="*/ 2780233 w 4269856"/>
                  <a:gd name="connsiteY26" fmla="*/ 4444877 h 4686455"/>
                  <a:gd name="connsiteX27" fmla="*/ 1997809 w 4269856"/>
                  <a:gd name="connsiteY27" fmla="*/ 4680547 h 4686455"/>
                  <a:gd name="connsiteX28" fmla="*/ 1168250 w 4269856"/>
                  <a:gd name="connsiteY28" fmla="*/ 4605133 h 4686455"/>
                  <a:gd name="connsiteX29" fmla="*/ 1092835 w 4269856"/>
                  <a:gd name="connsiteY29" fmla="*/ 4492011 h 4686455"/>
                  <a:gd name="connsiteX30" fmla="*/ 998567 w 4269856"/>
                  <a:gd name="connsiteY30" fmla="*/ 4388316 h 4686455"/>
                  <a:gd name="connsiteX31" fmla="*/ 1007994 w 4269856"/>
                  <a:gd name="connsiteY31" fmla="*/ 3850988 h 4686455"/>
                  <a:gd name="connsiteX32" fmla="*/ 951433 w 4269856"/>
                  <a:gd name="connsiteY32" fmla="*/ 3511623 h 4686455"/>
                  <a:gd name="connsiteX33" fmla="*/ 800604 w 4269856"/>
                  <a:gd name="connsiteY33" fmla="*/ 3398502 h 4686455"/>
                  <a:gd name="connsiteX34" fmla="*/ 206716 w 4269856"/>
                  <a:gd name="connsiteY34" fmla="*/ 3247673 h 4686455"/>
                  <a:gd name="connsiteX35" fmla="*/ 65314 w 4269856"/>
                  <a:gd name="connsiteY35" fmla="*/ 3059137 h 4686455"/>
                  <a:gd name="connsiteX36" fmla="*/ 8753 w 4269856"/>
                  <a:gd name="connsiteY36" fmla="*/ 2776333 h 4686455"/>
                  <a:gd name="connsiteX37" fmla="*/ 244423 w 4269856"/>
                  <a:gd name="connsiteY37" fmla="*/ 2050469 h 4686455"/>
                  <a:gd name="connsiteX38" fmla="*/ 376398 w 4269856"/>
                  <a:gd name="connsiteY38" fmla="*/ 1748811 h 4686455"/>
                  <a:gd name="connsiteX39" fmla="*/ 489520 w 4269856"/>
                  <a:gd name="connsiteY39" fmla="*/ 1381166 h 4686455"/>
                  <a:gd name="connsiteX40" fmla="*/ 612068 w 4269856"/>
                  <a:gd name="connsiteY40" fmla="*/ 1032374 h 4686455"/>
                  <a:gd name="connsiteX41" fmla="*/ 828885 w 4269856"/>
                  <a:gd name="connsiteY41" fmla="*/ 834411 h 4686455"/>
                  <a:gd name="connsiteX42" fmla="*/ 1045701 w 4269856"/>
                  <a:gd name="connsiteY42" fmla="*/ 702436 h 4686455"/>
                  <a:gd name="connsiteX43" fmla="*/ 1253091 w 4269856"/>
                  <a:gd name="connsiteY43" fmla="*/ 693009 h 4686455"/>
                  <a:gd name="connsiteX44" fmla="*/ 1385066 w 4269856"/>
                  <a:gd name="connsiteY44" fmla="*/ 636448 h 4686455"/>
                  <a:gd name="connsiteX45" fmla="*/ 1545322 w 4269856"/>
                  <a:gd name="connsiteY45" fmla="*/ 683582 h 4686455"/>
                  <a:gd name="connsiteX46" fmla="*/ 1865833 w 4269856"/>
                  <a:gd name="connsiteY46" fmla="*/ 466766 h 4686455"/>
                  <a:gd name="connsiteX47" fmla="*/ 1941248 w 4269856"/>
                  <a:gd name="connsiteY47" fmla="*/ 363071 h 4686455"/>
                  <a:gd name="connsiteX48" fmla="*/ 1960101 w 4269856"/>
                  <a:gd name="connsiteY48" fmla="*/ 249949 h 4686455"/>
                  <a:gd name="connsiteX0" fmla="*/ 1960101 w 4269856"/>
                  <a:gd name="connsiteY0" fmla="*/ 249949 h 4686455"/>
                  <a:gd name="connsiteX1" fmla="*/ 2242906 w 4269856"/>
                  <a:gd name="connsiteY1" fmla="*/ 410204 h 4686455"/>
                  <a:gd name="connsiteX2" fmla="*/ 2374881 w 4269856"/>
                  <a:gd name="connsiteY2" fmla="*/ 363071 h 4686455"/>
                  <a:gd name="connsiteX3" fmla="*/ 2629404 w 4269856"/>
                  <a:gd name="connsiteY3" fmla="*/ 193388 h 4686455"/>
                  <a:gd name="connsiteX4" fmla="*/ 2855648 w 4269856"/>
                  <a:gd name="connsiteY4" fmla="*/ 51987 h 4686455"/>
                  <a:gd name="connsiteX5" fmla="*/ 2949916 w 4269856"/>
                  <a:gd name="connsiteY5" fmla="*/ 14279 h 4686455"/>
                  <a:gd name="connsiteX6" fmla="*/ 3015903 w 4269856"/>
                  <a:gd name="connsiteY6" fmla="*/ 278230 h 4686455"/>
                  <a:gd name="connsiteX7" fmla="*/ 3298708 w 4269856"/>
                  <a:gd name="connsiteY7" fmla="*/ 381925 h 4686455"/>
                  <a:gd name="connsiteX8" fmla="*/ 3506097 w 4269856"/>
                  <a:gd name="connsiteY8" fmla="*/ 457339 h 4686455"/>
                  <a:gd name="connsiteX9" fmla="*/ 3685206 w 4269856"/>
                  <a:gd name="connsiteY9" fmla="*/ 466766 h 4686455"/>
                  <a:gd name="connsiteX10" fmla="*/ 3958584 w 4269856"/>
                  <a:gd name="connsiteY10" fmla="*/ 579887 h 4686455"/>
                  <a:gd name="connsiteX11" fmla="*/ 4024571 w 4269856"/>
                  <a:gd name="connsiteY11" fmla="*/ 806131 h 4686455"/>
                  <a:gd name="connsiteX12" fmla="*/ 4165973 w 4269856"/>
                  <a:gd name="connsiteY12" fmla="*/ 1060654 h 4686455"/>
                  <a:gd name="connsiteX13" fmla="*/ 4118839 w 4269856"/>
                  <a:gd name="connsiteY13" fmla="*/ 1343459 h 4686455"/>
                  <a:gd name="connsiteX14" fmla="*/ 4269668 w 4269856"/>
                  <a:gd name="connsiteY14" fmla="*/ 1795945 h 4686455"/>
                  <a:gd name="connsiteX15" fmla="*/ 4147120 w 4269856"/>
                  <a:gd name="connsiteY15" fmla="*/ 2107030 h 4686455"/>
                  <a:gd name="connsiteX16" fmla="*/ 4015145 w 4269856"/>
                  <a:gd name="connsiteY16" fmla="*/ 2568943 h 4686455"/>
                  <a:gd name="connsiteX17" fmla="*/ 3845462 w 4269856"/>
                  <a:gd name="connsiteY17" fmla="*/ 3002576 h 4686455"/>
                  <a:gd name="connsiteX18" fmla="*/ 3779475 w 4269856"/>
                  <a:gd name="connsiteY18" fmla="*/ 3587038 h 4686455"/>
                  <a:gd name="connsiteX19" fmla="*/ 3864316 w 4269856"/>
                  <a:gd name="connsiteY19" fmla="*/ 3775574 h 4686455"/>
                  <a:gd name="connsiteX20" fmla="*/ 4033998 w 4269856"/>
                  <a:gd name="connsiteY20" fmla="*/ 4143219 h 4686455"/>
                  <a:gd name="connsiteX21" fmla="*/ 3949157 w 4269856"/>
                  <a:gd name="connsiteY21" fmla="*/ 4284621 h 4686455"/>
                  <a:gd name="connsiteX22" fmla="*/ 3826609 w 4269856"/>
                  <a:gd name="connsiteY22" fmla="*/ 4416597 h 4686455"/>
                  <a:gd name="connsiteX23" fmla="*/ 3722914 w 4269856"/>
                  <a:gd name="connsiteY23" fmla="*/ 4378889 h 4686455"/>
                  <a:gd name="connsiteX24" fmla="*/ 3722914 w 4269856"/>
                  <a:gd name="connsiteY24" fmla="*/ 4284621 h 4686455"/>
                  <a:gd name="connsiteX25" fmla="*/ 3213866 w 4269856"/>
                  <a:gd name="connsiteY25" fmla="*/ 4426023 h 4686455"/>
                  <a:gd name="connsiteX26" fmla="*/ 2780233 w 4269856"/>
                  <a:gd name="connsiteY26" fmla="*/ 4444877 h 4686455"/>
                  <a:gd name="connsiteX27" fmla="*/ 1997809 w 4269856"/>
                  <a:gd name="connsiteY27" fmla="*/ 4680547 h 4686455"/>
                  <a:gd name="connsiteX28" fmla="*/ 1168250 w 4269856"/>
                  <a:gd name="connsiteY28" fmla="*/ 4605133 h 4686455"/>
                  <a:gd name="connsiteX29" fmla="*/ 1092835 w 4269856"/>
                  <a:gd name="connsiteY29" fmla="*/ 4492011 h 4686455"/>
                  <a:gd name="connsiteX30" fmla="*/ 998567 w 4269856"/>
                  <a:gd name="connsiteY30" fmla="*/ 4388316 h 4686455"/>
                  <a:gd name="connsiteX31" fmla="*/ 1007994 w 4269856"/>
                  <a:gd name="connsiteY31" fmla="*/ 3850988 h 4686455"/>
                  <a:gd name="connsiteX32" fmla="*/ 951433 w 4269856"/>
                  <a:gd name="connsiteY32" fmla="*/ 3511623 h 4686455"/>
                  <a:gd name="connsiteX33" fmla="*/ 800604 w 4269856"/>
                  <a:gd name="connsiteY33" fmla="*/ 3398502 h 4686455"/>
                  <a:gd name="connsiteX34" fmla="*/ 206716 w 4269856"/>
                  <a:gd name="connsiteY34" fmla="*/ 3247673 h 4686455"/>
                  <a:gd name="connsiteX35" fmla="*/ 65314 w 4269856"/>
                  <a:gd name="connsiteY35" fmla="*/ 3059137 h 4686455"/>
                  <a:gd name="connsiteX36" fmla="*/ 8753 w 4269856"/>
                  <a:gd name="connsiteY36" fmla="*/ 2776333 h 4686455"/>
                  <a:gd name="connsiteX37" fmla="*/ 244423 w 4269856"/>
                  <a:gd name="connsiteY37" fmla="*/ 2050469 h 4686455"/>
                  <a:gd name="connsiteX38" fmla="*/ 376398 w 4269856"/>
                  <a:gd name="connsiteY38" fmla="*/ 1748811 h 4686455"/>
                  <a:gd name="connsiteX39" fmla="*/ 489520 w 4269856"/>
                  <a:gd name="connsiteY39" fmla="*/ 1381166 h 4686455"/>
                  <a:gd name="connsiteX40" fmla="*/ 612068 w 4269856"/>
                  <a:gd name="connsiteY40" fmla="*/ 1032374 h 4686455"/>
                  <a:gd name="connsiteX41" fmla="*/ 828885 w 4269856"/>
                  <a:gd name="connsiteY41" fmla="*/ 834411 h 4686455"/>
                  <a:gd name="connsiteX42" fmla="*/ 1045701 w 4269856"/>
                  <a:gd name="connsiteY42" fmla="*/ 702436 h 4686455"/>
                  <a:gd name="connsiteX43" fmla="*/ 1253091 w 4269856"/>
                  <a:gd name="connsiteY43" fmla="*/ 693009 h 4686455"/>
                  <a:gd name="connsiteX44" fmla="*/ 1385066 w 4269856"/>
                  <a:gd name="connsiteY44" fmla="*/ 636448 h 4686455"/>
                  <a:gd name="connsiteX45" fmla="*/ 1545322 w 4269856"/>
                  <a:gd name="connsiteY45" fmla="*/ 683582 h 4686455"/>
                  <a:gd name="connsiteX46" fmla="*/ 1865833 w 4269856"/>
                  <a:gd name="connsiteY46" fmla="*/ 466766 h 4686455"/>
                  <a:gd name="connsiteX47" fmla="*/ 1941248 w 4269856"/>
                  <a:gd name="connsiteY47" fmla="*/ 363071 h 4686455"/>
                  <a:gd name="connsiteX48" fmla="*/ 1960101 w 4269856"/>
                  <a:gd name="connsiteY48" fmla="*/ 249949 h 4686455"/>
                  <a:gd name="connsiteX0" fmla="*/ 1960101 w 4269856"/>
                  <a:gd name="connsiteY0" fmla="*/ 249949 h 4686455"/>
                  <a:gd name="connsiteX1" fmla="*/ 2242906 w 4269856"/>
                  <a:gd name="connsiteY1" fmla="*/ 410204 h 4686455"/>
                  <a:gd name="connsiteX2" fmla="*/ 2374881 w 4269856"/>
                  <a:gd name="connsiteY2" fmla="*/ 363071 h 4686455"/>
                  <a:gd name="connsiteX3" fmla="*/ 2629404 w 4269856"/>
                  <a:gd name="connsiteY3" fmla="*/ 193388 h 4686455"/>
                  <a:gd name="connsiteX4" fmla="*/ 2855648 w 4269856"/>
                  <a:gd name="connsiteY4" fmla="*/ 51987 h 4686455"/>
                  <a:gd name="connsiteX5" fmla="*/ 2949916 w 4269856"/>
                  <a:gd name="connsiteY5" fmla="*/ 14279 h 4686455"/>
                  <a:gd name="connsiteX6" fmla="*/ 3015903 w 4269856"/>
                  <a:gd name="connsiteY6" fmla="*/ 278230 h 4686455"/>
                  <a:gd name="connsiteX7" fmla="*/ 3298708 w 4269856"/>
                  <a:gd name="connsiteY7" fmla="*/ 381925 h 4686455"/>
                  <a:gd name="connsiteX8" fmla="*/ 3506097 w 4269856"/>
                  <a:gd name="connsiteY8" fmla="*/ 457339 h 4686455"/>
                  <a:gd name="connsiteX9" fmla="*/ 3685206 w 4269856"/>
                  <a:gd name="connsiteY9" fmla="*/ 466766 h 4686455"/>
                  <a:gd name="connsiteX10" fmla="*/ 3958584 w 4269856"/>
                  <a:gd name="connsiteY10" fmla="*/ 579887 h 4686455"/>
                  <a:gd name="connsiteX11" fmla="*/ 4024571 w 4269856"/>
                  <a:gd name="connsiteY11" fmla="*/ 806131 h 4686455"/>
                  <a:gd name="connsiteX12" fmla="*/ 4165973 w 4269856"/>
                  <a:gd name="connsiteY12" fmla="*/ 1060654 h 4686455"/>
                  <a:gd name="connsiteX13" fmla="*/ 4118839 w 4269856"/>
                  <a:gd name="connsiteY13" fmla="*/ 1343459 h 4686455"/>
                  <a:gd name="connsiteX14" fmla="*/ 4269668 w 4269856"/>
                  <a:gd name="connsiteY14" fmla="*/ 1795945 h 4686455"/>
                  <a:gd name="connsiteX15" fmla="*/ 4147120 w 4269856"/>
                  <a:gd name="connsiteY15" fmla="*/ 2107030 h 4686455"/>
                  <a:gd name="connsiteX16" fmla="*/ 4015145 w 4269856"/>
                  <a:gd name="connsiteY16" fmla="*/ 2568943 h 4686455"/>
                  <a:gd name="connsiteX17" fmla="*/ 3845462 w 4269856"/>
                  <a:gd name="connsiteY17" fmla="*/ 3002576 h 4686455"/>
                  <a:gd name="connsiteX18" fmla="*/ 3779475 w 4269856"/>
                  <a:gd name="connsiteY18" fmla="*/ 3587038 h 4686455"/>
                  <a:gd name="connsiteX19" fmla="*/ 3864316 w 4269856"/>
                  <a:gd name="connsiteY19" fmla="*/ 3775574 h 4686455"/>
                  <a:gd name="connsiteX20" fmla="*/ 4033998 w 4269856"/>
                  <a:gd name="connsiteY20" fmla="*/ 4143219 h 4686455"/>
                  <a:gd name="connsiteX21" fmla="*/ 3949157 w 4269856"/>
                  <a:gd name="connsiteY21" fmla="*/ 4284621 h 4686455"/>
                  <a:gd name="connsiteX22" fmla="*/ 3826609 w 4269856"/>
                  <a:gd name="connsiteY22" fmla="*/ 4416597 h 4686455"/>
                  <a:gd name="connsiteX23" fmla="*/ 3722914 w 4269856"/>
                  <a:gd name="connsiteY23" fmla="*/ 4378889 h 4686455"/>
                  <a:gd name="connsiteX24" fmla="*/ 3722914 w 4269856"/>
                  <a:gd name="connsiteY24" fmla="*/ 4284621 h 4686455"/>
                  <a:gd name="connsiteX25" fmla="*/ 3213866 w 4269856"/>
                  <a:gd name="connsiteY25" fmla="*/ 4426023 h 4686455"/>
                  <a:gd name="connsiteX26" fmla="*/ 2780233 w 4269856"/>
                  <a:gd name="connsiteY26" fmla="*/ 4444877 h 4686455"/>
                  <a:gd name="connsiteX27" fmla="*/ 1997809 w 4269856"/>
                  <a:gd name="connsiteY27" fmla="*/ 4680547 h 4686455"/>
                  <a:gd name="connsiteX28" fmla="*/ 1168250 w 4269856"/>
                  <a:gd name="connsiteY28" fmla="*/ 4605133 h 4686455"/>
                  <a:gd name="connsiteX29" fmla="*/ 1092835 w 4269856"/>
                  <a:gd name="connsiteY29" fmla="*/ 4492011 h 4686455"/>
                  <a:gd name="connsiteX30" fmla="*/ 998567 w 4269856"/>
                  <a:gd name="connsiteY30" fmla="*/ 4388316 h 4686455"/>
                  <a:gd name="connsiteX31" fmla="*/ 1007994 w 4269856"/>
                  <a:gd name="connsiteY31" fmla="*/ 3850988 h 4686455"/>
                  <a:gd name="connsiteX32" fmla="*/ 951433 w 4269856"/>
                  <a:gd name="connsiteY32" fmla="*/ 3511623 h 4686455"/>
                  <a:gd name="connsiteX33" fmla="*/ 800604 w 4269856"/>
                  <a:gd name="connsiteY33" fmla="*/ 3398502 h 4686455"/>
                  <a:gd name="connsiteX34" fmla="*/ 206716 w 4269856"/>
                  <a:gd name="connsiteY34" fmla="*/ 3247673 h 4686455"/>
                  <a:gd name="connsiteX35" fmla="*/ 65314 w 4269856"/>
                  <a:gd name="connsiteY35" fmla="*/ 3059137 h 4686455"/>
                  <a:gd name="connsiteX36" fmla="*/ 8753 w 4269856"/>
                  <a:gd name="connsiteY36" fmla="*/ 2776333 h 4686455"/>
                  <a:gd name="connsiteX37" fmla="*/ 244423 w 4269856"/>
                  <a:gd name="connsiteY37" fmla="*/ 2050469 h 4686455"/>
                  <a:gd name="connsiteX38" fmla="*/ 376398 w 4269856"/>
                  <a:gd name="connsiteY38" fmla="*/ 1748811 h 4686455"/>
                  <a:gd name="connsiteX39" fmla="*/ 489520 w 4269856"/>
                  <a:gd name="connsiteY39" fmla="*/ 1381166 h 4686455"/>
                  <a:gd name="connsiteX40" fmla="*/ 659202 w 4269856"/>
                  <a:gd name="connsiteY40" fmla="*/ 1041800 h 4686455"/>
                  <a:gd name="connsiteX41" fmla="*/ 828885 w 4269856"/>
                  <a:gd name="connsiteY41" fmla="*/ 834411 h 4686455"/>
                  <a:gd name="connsiteX42" fmla="*/ 1045701 w 4269856"/>
                  <a:gd name="connsiteY42" fmla="*/ 702436 h 4686455"/>
                  <a:gd name="connsiteX43" fmla="*/ 1253091 w 4269856"/>
                  <a:gd name="connsiteY43" fmla="*/ 693009 h 4686455"/>
                  <a:gd name="connsiteX44" fmla="*/ 1385066 w 4269856"/>
                  <a:gd name="connsiteY44" fmla="*/ 636448 h 4686455"/>
                  <a:gd name="connsiteX45" fmla="*/ 1545322 w 4269856"/>
                  <a:gd name="connsiteY45" fmla="*/ 683582 h 4686455"/>
                  <a:gd name="connsiteX46" fmla="*/ 1865833 w 4269856"/>
                  <a:gd name="connsiteY46" fmla="*/ 466766 h 4686455"/>
                  <a:gd name="connsiteX47" fmla="*/ 1941248 w 4269856"/>
                  <a:gd name="connsiteY47" fmla="*/ 363071 h 4686455"/>
                  <a:gd name="connsiteX48" fmla="*/ 1960101 w 4269856"/>
                  <a:gd name="connsiteY48" fmla="*/ 249949 h 4686455"/>
                  <a:gd name="connsiteX0" fmla="*/ 1966751 w 4276506"/>
                  <a:gd name="connsiteY0" fmla="*/ 249949 h 4686455"/>
                  <a:gd name="connsiteX1" fmla="*/ 2249556 w 4276506"/>
                  <a:gd name="connsiteY1" fmla="*/ 410204 h 4686455"/>
                  <a:gd name="connsiteX2" fmla="*/ 2381531 w 4276506"/>
                  <a:gd name="connsiteY2" fmla="*/ 363071 h 4686455"/>
                  <a:gd name="connsiteX3" fmla="*/ 2636054 w 4276506"/>
                  <a:gd name="connsiteY3" fmla="*/ 193388 h 4686455"/>
                  <a:gd name="connsiteX4" fmla="*/ 2862298 w 4276506"/>
                  <a:gd name="connsiteY4" fmla="*/ 51987 h 4686455"/>
                  <a:gd name="connsiteX5" fmla="*/ 2956566 w 4276506"/>
                  <a:gd name="connsiteY5" fmla="*/ 14279 h 4686455"/>
                  <a:gd name="connsiteX6" fmla="*/ 3022553 w 4276506"/>
                  <a:gd name="connsiteY6" fmla="*/ 278230 h 4686455"/>
                  <a:gd name="connsiteX7" fmla="*/ 3305358 w 4276506"/>
                  <a:gd name="connsiteY7" fmla="*/ 381925 h 4686455"/>
                  <a:gd name="connsiteX8" fmla="*/ 3512747 w 4276506"/>
                  <a:gd name="connsiteY8" fmla="*/ 457339 h 4686455"/>
                  <a:gd name="connsiteX9" fmla="*/ 3691856 w 4276506"/>
                  <a:gd name="connsiteY9" fmla="*/ 466766 h 4686455"/>
                  <a:gd name="connsiteX10" fmla="*/ 3965234 w 4276506"/>
                  <a:gd name="connsiteY10" fmla="*/ 579887 h 4686455"/>
                  <a:gd name="connsiteX11" fmla="*/ 4031221 w 4276506"/>
                  <a:gd name="connsiteY11" fmla="*/ 806131 h 4686455"/>
                  <a:gd name="connsiteX12" fmla="*/ 4172623 w 4276506"/>
                  <a:gd name="connsiteY12" fmla="*/ 1060654 h 4686455"/>
                  <a:gd name="connsiteX13" fmla="*/ 4125489 w 4276506"/>
                  <a:gd name="connsiteY13" fmla="*/ 1343459 h 4686455"/>
                  <a:gd name="connsiteX14" fmla="*/ 4276318 w 4276506"/>
                  <a:gd name="connsiteY14" fmla="*/ 1795945 h 4686455"/>
                  <a:gd name="connsiteX15" fmla="*/ 4153770 w 4276506"/>
                  <a:gd name="connsiteY15" fmla="*/ 2107030 h 4686455"/>
                  <a:gd name="connsiteX16" fmla="*/ 4021795 w 4276506"/>
                  <a:gd name="connsiteY16" fmla="*/ 2568943 h 4686455"/>
                  <a:gd name="connsiteX17" fmla="*/ 3852112 w 4276506"/>
                  <a:gd name="connsiteY17" fmla="*/ 3002576 h 4686455"/>
                  <a:gd name="connsiteX18" fmla="*/ 3786125 w 4276506"/>
                  <a:gd name="connsiteY18" fmla="*/ 3587038 h 4686455"/>
                  <a:gd name="connsiteX19" fmla="*/ 3870966 w 4276506"/>
                  <a:gd name="connsiteY19" fmla="*/ 3775574 h 4686455"/>
                  <a:gd name="connsiteX20" fmla="*/ 4040648 w 4276506"/>
                  <a:gd name="connsiteY20" fmla="*/ 4143219 h 4686455"/>
                  <a:gd name="connsiteX21" fmla="*/ 3955807 w 4276506"/>
                  <a:gd name="connsiteY21" fmla="*/ 4284621 h 4686455"/>
                  <a:gd name="connsiteX22" fmla="*/ 3833259 w 4276506"/>
                  <a:gd name="connsiteY22" fmla="*/ 4416597 h 4686455"/>
                  <a:gd name="connsiteX23" fmla="*/ 3729564 w 4276506"/>
                  <a:gd name="connsiteY23" fmla="*/ 4378889 h 4686455"/>
                  <a:gd name="connsiteX24" fmla="*/ 3729564 w 4276506"/>
                  <a:gd name="connsiteY24" fmla="*/ 4284621 h 4686455"/>
                  <a:gd name="connsiteX25" fmla="*/ 3220516 w 4276506"/>
                  <a:gd name="connsiteY25" fmla="*/ 4426023 h 4686455"/>
                  <a:gd name="connsiteX26" fmla="*/ 2786883 w 4276506"/>
                  <a:gd name="connsiteY26" fmla="*/ 4444877 h 4686455"/>
                  <a:gd name="connsiteX27" fmla="*/ 2004459 w 4276506"/>
                  <a:gd name="connsiteY27" fmla="*/ 4680547 h 4686455"/>
                  <a:gd name="connsiteX28" fmla="*/ 1174900 w 4276506"/>
                  <a:gd name="connsiteY28" fmla="*/ 4605133 h 4686455"/>
                  <a:gd name="connsiteX29" fmla="*/ 1099485 w 4276506"/>
                  <a:gd name="connsiteY29" fmla="*/ 4492011 h 4686455"/>
                  <a:gd name="connsiteX30" fmla="*/ 1005217 w 4276506"/>
                  <a:gd name="connsiteY30" fmla="*/ 4388316 h 4686455"/>
                  <a:gd name="connsiteX31" fmla="*/ 1014644 w 4276506"/>
                  <a:gd name="connsiteY31" fmla="*/ 3850988 h 4686455"/>
                  <a:gd name="connsiteX32" fmla="*/ 958083 w 4276506"/>
                  <a:gd name="connsiteY32" fmla="*/ 3511623 h 4686455"/>
                  <a:gd name="connsiteX33" fmla="*/ 807254 w 4276506"/>
                  <a:gd name="connsiteY33" fmla="*/ 3398502 h 4686455"/>
                  <a:gd name="connsiteX34" fmla="*/ 213366 w 4276506"/>
                  <a:gd name="connsiteY34" fmla="*/ 3247673 h 4686455"/>
                  <a:gd name="connsiteX35" fmla="*/ 43684 w 4276506"/>
                  <a:gd name="connsiteY35" fmla="*/ 3077991 h 4686455"/>
                  <a:gd name="connsiteX36" fmla="*/ 15403 w 4276506"/>
                  <a:gd name="connsiteY36" fmla="*/ 2776333 h 4686455"/>
                  <a:gd name="connsiteX37" fmla="*/ 251073 w 4276506"/>
                  <a:gd name="connsiteY37" fmla="*/ 2050469 h 4686455"/>
                  <a:gd name="connsiteX38" fmla="*/ 383048 w 4276506"/>
                  <a:gd name="connsiteY38" fmla="*/ 1748811 h 4686455"/>
                  <a:gd name="connsiteX39" fmla="*/ 496170 w 4276506"/>
                  <a:gd name="connsiteY39" fmla="*/ 1381166 h 4686455"/>
                  <a:gd name="connsiteX40" fmla="*/ 665852 w 4276506"/>
                  <a:gd name="connsiteY40" fmla="*/ 1041800 h 4686455"/>
                  <a:gd name="connsiteX41" fmla="*/ 835535 w 4276506"/>
                  <a:gd name="connsiteY41" fmla="*/ 834411 h 4686455"/>
                  <a:gd name="connsiteX42" fmla="*/ 1052351 w 4276506"/>
                  <a:gd name="connsiteY42" fmla="*/ 702436 h 4686455"/>
                  <a:gd name="connsiteX43" fmla="*/ 1259741 w 4276506"/>
                  <a:gd name="connsiteY43" fmla="*/ 693009 h 4686455"/>
                  <a:gd name="connsiteX44" fmla="*/ 1391716 w 4276506"/>
                  <a:gd name="connsiteY44" fmla="*/ 636448 h 4686455"/>
                  <a:gd name="connsiteX45" fmla="*/ 1551972 w 4276506"/>
                  <a:gd name="connsiteY45" fmla="*/ 683582 h 4686455"/>
                  <a:gd name="connsiteX46" fmla="*/ 1872483 w 4276506"/>
                  <a:gd name="connsiteY46" fmla="*/ 466766 h 4686455"/>
                  <a:gd name="connsiteX47" fmla="*/ 1947898 w 4276506"/>
                  <a:gd name="connsiteY47" fmla="*/ 363071 h 4686455"/>
                  <a:gd name="connsiteX48" fmla="*/ 1966751 w 4276506"/>
                  <a:gd name="connsiteY48" fmla="*/ 249949 h 4686455"/>
                  <a:gd name="connsiteX0" fmla="*/ 1965828 w 4275583"/>
                  <a:gd name="connsiteY0" fmla="*/ 249949 h 4686455"/>
                  <a:gd name="connsiteX1" fmla="*/ 2248633 w 4275583"/>
                  <a:gd name="connsiteY1" fmla="*/ 410204 h 4686455"/>
                  <a:gd name="connsiteX2" fmla="*/ 2380608 w 4275583"/>
                  <a:gd name="connsiteY2" fmla="*/ 363071 h 4686455"/>
                  <a:gd name="connsiteX3" fmla="*/ 2635131 w 4275583"/>
                  <a:gd name="connsiteY3" fmla="*/ 193388 h 4686455"/>
                  <a:gd name="connsiteX4" fmla="*/ 2861375 w 4275583"/>
                  <a:gd name="connsiteY4" fmla="*/ 51987 h 4686455"/>
                  <a:gd name="connsiteX5" fmla="*/ 2955643 w 4275583"/>
                  <a:gd name="connsiteY5" fmla="*/ 14279 h 4686455"/>
                  <a:gd name="connsiteX6" fmla="*/ 3021630 w 4275583"/>
                  <a:gd name="connsiteY6" fmla="*/ 278230 h 4686455"/>
                  <a:gd name="connsiteX7" fmla="*/ 3304435 w 4275583"/>
                  <a:gd name="connsiteY7" fmla="*/ 381925 h 4686455"/>
                  <a:gd name="connsiteX8" fmla="*/ 3511824 w 4275583"/>
                  <a:gd name="connsiteY8" fmla="*/ 457339 h 4686455"/>
                  <a:gd name="connsiteX9" fmla="*/ 3690933 w 4275583"/>
                  <a:gd name="connsiteY9" fmla="*/ 466766 h 4686455"/>
                  <a:gd name="connsiteX10" fmla="*/ 3964311 w 4275583"/>
                  <a:gd name="connsiteY10" fmla="*/ 579887 h 4686455"/>
                  <a:gd name="connsiteX11" fmla="*/ 4030298 w 4275583"/>
                  <a:gd name="connsiteY11" fmla="*/ 806131 h 4686455"/>
                  <a:gd name="connsiteX12" fmla="*/ 4171700 w 4275583"/>
                  <a:gd name="connsiteY12" fmla="*/ 1060654 h 4686455"/>
                  <a:gd name="connsiteX13" fmla="*/ 4124566 w 4275583"/>
                  <a:gd name="connsiteY13" fmla="*/ 1343459 h 4686455"/>
                  <a:gd name="connsiteX14" fmla="*/ 4275395 w 4275583"/>
                  <a:gd name="connsiteY14" fmla="*/ 1795945 h 4686455"/>
                  <a:gd name="connsiteX15" fmla="*/ 4152847 w 4275583"/>
                  <a:gd name="connsiteY15" fmla="*/ 2107030 h 4686455"/>
                  <a:gd name="connsiteX16" fmla="*/ 4020872 w 4275583"/>
                  <a:gd name="connsiteY16" fmla="*/ 2568943 h 4686455"/>
                  <a:gd name="connsiteX17" fmla="*/ 3851189 w 4275583"/>
                  <a:gd name="connsiteY17" fmla="*/ 3002576 h 4686455"/>
                  <a:gd name="connsiteX18" fmla="*/ 3785202 w 4275583"/>
                  <a:gd name="connsiteY18" fmla="*/ 3587038 h 4686455"/>
                  <a:gd name="connsiteX19" fmla="*/ 3870043 w 4275583"/>
                  <a:gd name="connsiteY19" fmla="*/ 3775574 h 4686455"/>
                  <a:gd name="connsiteX20" fmla="*/ 4039725 w 4275583"/>
                  <a:gd name="connsiteY20" fmla="*/ 4143219 h 4686455"/>
                  <a:gd name="connsiteX21" fmla="*/ 3954884 w 4275583"/>
                  <a:gd name="connsiteY21" fmla="*/ 4284621 h 4686455"/>
                  <a:gd name="connsiteX22" fmla="*/ 3832336 w 4275583"/>
                  <a:gd name="connsiteY22" fmla="*/ 4416597 h 4686455"/>
                  <a:gd name="connsiteX23" fmla="*/ 3728641 w 4275583"/>
                  <a:gd name="connsiteY23" fmla="*/ 4378889 h 4686455"/>
                  <a:gd name="connsiteX24" fmla="*/ 3728641 w 4275583"/>
                  <a:gd name="connsiteY24" fmla="*/ 4284621 h 4686455"/>
                  <a:gd name="connsiteX25" fmla="*/ 3219593 w 4275583"/>
                  <a:gd name="connsiteY25" fmla="*/ 4426023 h 4686455"/>
                  <a:gd name="connsiteX26" fmla="*/ 2785960 w 4275583"/>
                  <a:gd name="connsiteY26" fmla="*/ 4444877 h 4686455"/>
                  <a:gd name="connsiteX27" fmla="*/ 2003536 w 4275583"/>
                  <a:gd name="connsiteY27" fmla="*/ 4680547 h 4686455"/>
                  <a:gd name="connsiteX28" fmla="*/ 1173977 w 4275583"/>
                  <a:gd name="connsiteY28" fmla="*/ 4605133 h 4686455"/>
                  <a:gd name="connsiteX29" fmla="*/ 1098562 w 4275583"/>
                  <a:gd name="connsiteY29" fmla="*/ 4492011 h 4686455"/>
                  <a:gd name="connsiteX30" fmla="*/ 1004294 w 4275583"/>
                  <a:gd name="connsiteY30" fmla="*/ 4388316 h 4686455"/>
                  <a:gd name="connsiteX31" fmla="*/ 1013721 w 4275583"/>
                  <a:gd name="connsiteY31" fmla="*/ 3850988 h 4686455"/>
                  <a:gd name="connsiteX32" fmla="*/ 957160 w 4275583"/>
                  <a:gd name="connsiteY32" fmla="*/ 3511623 h 4686455"/>
                  <a:gd name="connsiteX33" fmla="*/ 806331 w 4275583"/>
                  <a:gd name="connsiteY33" fmla="*/ 3398502 h 4686455"/>
                  <a:gd name="connsiteX34" fmla="*/ 184163 w 4275583"/>
                  <a:gd name="connsiteY34" fmla="*/ 3266527 h 4686455"/>
                  <a:gd name="connsiteX35" fmla="*/ 42761 w 4275583"/>
                  <a:gd name="connsiteY35" fmla="*/ 3077991 h 4686455"/>
                  <a:gd name="connsiteX36" fmla="*/ 14480 w 4275583"/>
                  <a:gd name="connsiteY36" fmla="*/ 2776333 h 4686455"/>
                  <a:gd name="connsiteX37" fmla="*/ 250150 w 4275583"/>
                  <a:gd name="connsiteY37" fmla="*/ 2050469 h 4686455"/>
                  <a:gd name="connsiteX38" fmla="*/ 382125 w 4275583"/>
                  <a:gd name="connsiteY38" fmla="*/ 1748811 h 4686455"/>
                  <a:gd name="connsiteX39" fmla="*/ 495247 w 4275583"/>
                  <a:gd name="connsiteY39" fmla="*/ 1381166 h 4686455"/>
                  <a:gd name="connsiteX40" fmla="*/ 664929 w 4275583"/>
                  <a:gd name="connsiteY40" fmla="*/ 1041800 h 4686455"/>
                  <a:gd name="connsiteX41" fmla="*/ 834612 w 4275583"/>
                  <a:gd name="connsiteY41" fmla="*/ 834411 h 4686455"/>
                  <a:gd name="connsiteX42" fmla="*/ 1051428 w 4275583"/>
                  <a:gd name="connsiteY42" fmla="*/ 702436 h 4686455"/>
                  <a:gd name="connsiteX43" fmla="*/ 1258818 w 4275583"/>
                  <a:gd name="connsiteY43" fmla="*/ 693009 h 4686455"/>
                  <a:gd name="connsiteX44" fmla="*/ 1390793 w 4275583"/>
                  <a:gd name="connsiteY44" fmla="*/ 636448 h 4686455"/>
                  <a:gd name="connsiteX45" fmla="*/ 1551049 w 4275583"/>
                  <a:gd name="connsiteY45" fmla="*/ 683582 h 4686455"/>
                  <a:gd name="connsiteX46" fmla="*/ 1871560 w 4275583"/>
                  <a:gd name="connsiteY46" fmla="*/ 466766 h 4686455"/>
                  <a:gd name="connsiteX47" fmla="*/ 1946975 w 4275583"/>
                  <a:gd name="connsiteY47" fmla="*/ 363071 h 4686455"/>
                  <a:gd name="connsiteX48" fmla="*/ 1965828 w 4275583"/>
                  <a:gd name="connsiteY48" fmla="*/ 249949 h 4686455"/>
                  <a:gd name="connsiteX0" fmla="*/ 1965828 w 4275583"/>
                  <a:gd name="connsiteY0" fmla="*/ 249949 h 4686455"/>
                  <a:gd name="connsiteX1" fmla="*/ 2248633 w 4275583"/>
                  <a:gd name="connsiteY1" fmla="*/ 410204 h 4686455"/>
                  <a:gd name="connsiteX2" fmla="*/ 2380608 w 4275583"/>
                  <a:gd name="connsiteY2" fmla="*/ 363071 h 4686455"/>
                  <a:gd name="connsiteX3" fmla="*/ 2635131 w 4275583"/>
                  <a:gd name="connsiteY3" fmla="*/ 193388 h 4686455"/>
                  <a:gd name="connsiteX4" fmla="*/ 2861375 w 4275583"/>
                  <a:gd name="connsiteY4" fmla="*/ 51987 h 4686455"/>
                  <a:gd name="connsiteX5" fmla="*/ 2955643 w 4275583"/>
                  <a:gd name="connsiteY5" fmla="*/ 14279 h 4686455"/>
                  <a:gd name="connsiteX6" fmla="*/ 3021630 w 4275583"/>
                  <a:gd name="connsiteY6" fmla="*/ 278230 h 4686455"/>
                  <a:gd name="connsiteX7" fmla="*/ 3304435 w 4275583"/>
                  <a:gd name="connsiteY7" fmla="*/ 381925 h 4686455"/>
                  <a:gd name="connsiteX8" fmla="*/ 3511824 w 4275583"/>
                  <a:gd name="connsiteY8" fmla="*/ 457339 h 4686455"/>
                  <a:gd name="connsiteX9" fmla="*/ 3690933 w 4275583"/>
                  <a:gd name="connsiteY9" fmla="*/ 466766 h 4686455"/>
                  <a:gd name="connsiteX10" fmla="*/ 3964311 w 4275583"/>
                  <a:gd name="connsiteY10" fmla="*/ 579887 h 4686455"/>
                  <a:gd name="connsiteX11" fmla="*/ 4030298 w 4275583"/>
                  <a:gd name="connsiteY11" fmla="*/ 806131 h 4686455"/>
                  <a:gd name="connsiteX12" fmla="*/ 4171700 w 4275583"/>
                  <a:gd name="connsiteY12" fmla="*/ 1060654 h 4686455"/>
                  <a:gd name="connsiteX13" fmla="*/ 4124566 w 4275583"/>
                  <a:gd name="connsiteY13" fmla="*/ 1343459 h 4686455"/>
                  <a:gd name="connsiteX14" fmla="*/ 4275395 w 4275583"/>
                  <a:gd name="connsiteY14" fmla="*/ 1795945 h 4686455"/>
                  <a:gd name="connsiteX15" fmla="*/ 4152847 w 4275583"/>
                  <a:gd name="connsiteY15" fmla="*/ 2107030 h 4686455"/>
                  <a:gd name="connsiteX16" fmla="*/ 4020872 w 4275583"/>
                  <a:gd name="connsiteY16" fmla="*/ 2568943 h 4686455"/>
                  <a:gd name="connsiteX17" fmla="*/ 3851189 w 4275583"/>
                  <a:gd name="connsiteY17" fmla="*/ 3002576 h 4686455"/>
                  <a:gd name="connsiteX18" fmla="*/ 3785202 w 4275583"/>
                  <a:gd name="connsiteY18" fmla="*/ 3587038 h 4686455"/>
                  <a:gd name="connsiteX19" fmla="*/ 3870043 w 4275583"/>
                  <a:gd name="connsiteY19" fmla="*/ 3775574 h 4686455"/>
                  <a:gd name="connsiteX20" fmla="*/ 4039725 w 4275583"/>
                  <a:gd name="connsiteY20" fmla="*/ 4143219 h 4686455"/>
                  <a:gd name="connsiteX21" fmla="*/ 3954884 w 4275583"/>
                  <a:gd name="connsiteY21" fmla="*/ 4284621 h 4686455"/>
                  <a:gd name="connsiteX22" fmla="*/ 3832336 w 4275583"/>
                  <a:gd name="connsiteY22" fmla="*/ 4416597 h 4686455"/>
                  <a:gd name="connsiteX23" fmla="*/ 3728641 w 4275583"/>
                  <a:gd name="connsiteY23" fmla="*/ 4378889 h 4686455"/>
                  <a:gd name="connsiteX24" fmla="*/ 3728641 w 4275583"/>
                  <a:gd name="connsiteY24" fmla="*/ 4284621 h 4686455"/>
                  <a:gd name="connsiteX25" fmla="*/ 3219593 w 4275583"/>
                  <a:gd name="connsiteY25" fmla="*/ 4426023 h 4686455"/>
                  <a:gd name="connsiteX26" fmla="*/ 2785960 w 4275583"/>
                  <a:gd name="connsiteY26" fmla="*/ 4444877 h 4686455"/>
                  <a:gd name="connsiteX27" fmla="*/ 2003536 w 4275583"/>
                  <a:gd name="connsiteY27" fmla="*/ 4680547 h 4686455"/>
                  <a:gd name="connsiteX28" fmla="*/ 1173977 w 4275583"/>
                  <a:gd name="connsiteY28" fmla="*/ 4605133 h 4686455"/>
                  <a:gd name="connsiteX29" fmla="*/ 1098562 w 4275583"/>
                  <a:gd name="connsiteY29" fmla="*/ 4492011 h 4686455"/>
                  <a:gd name="connsiteX30" fmla="*/ 1004294 w 4275583"/>
                  <a:gd name="connsiteY30" fmla="*/ 4388316 h 4686455"/>
                  <a:gd name="connsiteX31" fmla="*/ 1013721 w 4275583"/>
                  <a:gd name="connsiteY31" fmla="*/ 3850988 h 4686455"/>
                  <a:gd name="connsiteX32" fmla="*/ 957160 w 4275583"/>
                  <a:gd name="connsiteY32" fmla="*/ 3511623 h 4686455"/>
                  <a:gd name="connsiteX33" fmla="*/ 806331 w 4275583"/>
                  <a:gd name="connsiteY33" fmla="*/ 3398502 h 4686455"/>
                  <a:gd name="connsiteX34" fmla="*/ 184163 w 4275583"/>
                  <a:gd name="connsiteY34" fmla="*/ 3266527 h 4686455"/>
                  <a:gd name="connsiteX35" fmla="*/ 42761 w 4275583"/>
                  <a:gd name="connsiteY35" fmla="*/ 3077991 h 4686455"/>
                  <a:gd name="connsiteX36" fmla="*/ 14480 w 4275583"/>
                  <a:gd name="connsiteY36" fmla="*/ 2776333 h 4686455"/>
                  <a:gd name="connsiteX37" fmla="*/ 250150 w 4275583"/>
                  <a:gd name="connsiteY37" fmla="*/ 2050469 h 4686455"/>
                  <a:gd name="connsiteX38" fmla="*/ 382125 w 4275583"/>
                  <a:gd name="connsiteY38" fmla="*/ 1748811 h 4686455"/>
                  <a:gd name="connsiteX39" fmla="*/ 495247 w 4275583"/>
                  <a:gd name="connsiteY39" fmla="*/ 1381166 h 4686455"/>
                  <a:gd name="connsiteX40" fmla="*/ 664929 w 4275583"/>
                  <a:gd name="connsiteY40" fmla="*/ 1041800 h 4686455"/>
                  <a:gd name="connsiteX41" fmla="*/ 834612 w 4275583"/>
                  <a:gd name="connsiteY41" fmla="*/ 834411 h 4686455"/>
                  <a:gd name="connsiteX42" fmla="*/ 1051428 w 4275583"/>
                  <a:gd name="connsiteY42" fmla="*/ 702436 h 4686455"/>
                  <a:gd name="connsiteX43" fmla="*/ 1258818 w 4275583"/>
                  <a:gd name="connsiteY43" fmla="*/ 693009 h 4686455"/>
                  <a:gd name="connsiteX44" fmla="*/ 1390793 w 4275583"/>
                  <a:gd name="connsiteY44" fmla="*/ 636448 h 4686455"/>
                  <a:gd name="connsiteX45" fmla="*/ 1551049 w 4275583"/>
                  <a:gd name="connsiteY45" fmla="*/ 683582 h 4686455"/>
                  <a:gd name="connsiteX46" fmla="*/ 1871560 w 4275583"/>
                  <a:gd name="connsiteY46" fmla="*/ 466766 h 4686455"/>
                  <a:gd name="connsiteX47" fmla="*/ 1946975 w 4275583"/>
                  <a:gd name="connsiteY47" fmla="*/ 363071 h 4686455"/>
                  <a:gd name="connsiteX48" fmla="*/ 1965828 w 4275583"/>
                  <a:gd name="connsiteY48" fmla="*/ 249949 h 4686455"/>
                  <a:gd name="connsiteX0" fmla="*/ 1965828 w 4275583"/>
                  <a:gd name="connsiteY0" fmla="*/ 249949 h 4686455"/>
                  <a:gd name="connsiteX1" fmla="*/ 2248633 w 4275583"/>
                  <a:gd name="connsiteY1" fmla="*/ 410204 h 4686455"/>
                  <a:gd name="connsiteX2" fmla="*/ 2380608 w 4275583"/>
                  <a:gd name="connsiteY2" fmla="*/ 363071 h 4686455"/>
                  <a:gd name="connsiteX3" fmla="*/ 2635131 w 4275583"/>
                  <a:gd name="connsiteY3" fmla="*/ 193388 h 4686455"/>
                  <a:gd name="connsiteX4" fmla="*/ 2861375 w 4275583"/>
                  <a:gd name="connsiteY4" fmla="*/ 51987 h 4686455"/>
                  <a:gd name="connsiteX5" fmla="*/ 2955643 w 4275583"/>
                  <a:gd name="connsiteY5" fmla="*/ 14279 h 4686455"/>
                  <a:gd name="connsiteX6" fmla="*/ 3021630 w 4275583"/>
                  <a:gd name="connsiteY6" fmla="*/ 278230 h 4686455"/>
                  <a:gd name="connsiteX7" fmla="*/ 3304435 w 4275583"/>
                  <a:gd name="connsiteY7" fmla="*/ 381925 h 4686455"/>
                  <a:gd name="connsiteX8" fmla="*/ 3511824 w 4275583"/>
                  <a:gd name="connsiteY8" fmla="*/ 457339 h 4686455"/>
                  <a:gd name="connsiteX9" fmla="*/ 3690933 w 4275583"/>
                  <a:gd name="connsiteY9" fmla="*/ 466766 h 4686455"/>
                  <a:gd name="connsiteX10" fmla="*/ 3964311 w 4275583"/>
                  <a:gd name="connsiteY10" fmla="*/ 579887 h 4686455"/>
                  <a:gd name="connsiteX11" fmla="*/ 4030298 w 4275583"/>
                  <a:gd name="connsiteY11" fmla="*/ 806131 h 4686455"/>
                  <a:gd name="connsiteX12" fmla="*/ 4171700 w 4275583"/>
                  <a:gd name="connsiteY12" fmla="*/ 1060654 h 4686455"/>
                  <a:gd name="connsiteX13" fmla="*/ 4124566 w 4275583"/>
                  <a:gd name="connsiteY13" fmla="*/ 1343459 h 4686455"/>
                  <a:gd name="connsiteX14" fmla="*/ 4275395 w 4275583"/>
                  <a:gd name="connsiteY14" fmla="*/ 1795945 h 4686455"/>
                  <a:gd name="connsiteX15" fmla="*/ 4152847 w 4275583"/>
                  <a:gd name="connsiteY15" fmla="*/ 2107030 h 4686455"/>
                  <a:gd name="connsiteX16" fmla="*/ 4020872 w 4275583"/>
                  <a:gd name="connsiteY16" fmla="*/ 2568943 h 4686455"/>
                  <a:gd name="connsiteX17" fmla="*/ 3851189 w 4275583"/>
                  <a:gd name="connsiteY17" fmla="*/ 3002576 h 4686455"/>
                  <a:gd name="connsiteX18" fmla="*/ 3785202 w 4275583"/>
                  <a:gd name="connsiteY18" fmla="*/ 3587038 h 4686455"/>
                  <a:gd name="connsiteX19" fmla="*/ 3870043 w 4275583"/>
                  <a:gd name="connsiteY19" fmla="*/ 3775574 h 4686455"/>
                  <a:gd name="connsiteX20" fmla="*/ 4039725 w 4275583"/>
                  <a:gd name="connsiteY20" fmla="*/ 4143219 h 4686455"/>
                  <a:gd name="connsiteX21" fmla="*/ 3954884 w 4275583"/>
                  <a:gd name="connsiteY21" fmla="*/ 4284621 h 4686455"/>
                  <a:gd name="connsiteX22" fmla="*/ 3832336 w 4275583"/>
                  <a:gd name="connsiteY22" fmla="*/ 4416597 h 4686455"/>
                  <a:gd name="connsiteX23" fmla="*/ 3728641 w 4275583"/>
                  <a:gd name="connsiteY23" fmla="*/ 4378889 h 4686455"/>
                  <a:gd name="connsiteX24" fmla="*/ 3728641 w 4275583"/>
                  <a:gd name="connsiteY24" fmla="*/ 4284621 h 4686455"/>
                  <a:gd name="connsiteX25" fmla="*/ 3219593 w 4275583"/>
                  <a:gd name="connsiteY25" fmla="*/ 4426023 h 4686455"/>
                  <a:gd name="connsiteX26" fmla="*/ 2785960 w 4275583"/>
                  <a:gd name="connsiteY26" fmla="*/ 4444877 h 4686455"/>
                  <a:gd name="connsiteX27" fmla="*/ 2003536 w 4275583"/>
                  <a:gd name="connsiteY27" fmla="*/ 4680547 h 4686455"/>
                  <a:gd name="connsiteX28" fmla="*/ 1173977 w 4275583"/>
                  <a:gd name="connsiteY28" fmla="*/ 4605133 h 4686455"/>
                  <a:gd name="connsiteX29" fmla="*/ 1098562 w 4275583"/>
                  <a:gd name="connsiteY29" fmla="*/ 4492011 h 4686455"/>
                  <a:gd name="connsiteX30" fmla="*/ 1004294 w 4275583"/>
                  <a:gd name="connsiteY30" fmla="*/ 4388316 h 4686455"/>
                  <a:gd name="connsiteX31" fmla="*/ 1013721 w 4275583"/>
                  <a:gd name="connsiteY31" fmla="*/ 3850988 h 4686455"/>
                  <a:gd name="connsiteX32" fmla="*/ 957160 w 4275583"/>
                  <a:gd name="connsiteY32" fmla="*/ 3511623 h 4686455"/>
                  <a:gd name="connsiteX33" fmla="*/ 806331 w 4275583"/>
                  <a:gd name="connsiteY33" fmla="*/ 3398502 h 4686455"/>
                  <a:gd name="connsiteX34" fmla="*/ 184163 w 4275583"/>
                  <a:gd name="connsiteY34" fmla="*/ 3266527 h 4686455"/>
                  <a:gd name="connsiteX35" fmla="*/ 42761 w 4275583"/>
                  <a:gd name="connsiteY35" fmla="*/ 3077991 h 4686455"/>
                  <a:gd name="connsiteX36" fmla="*/ 14480 w 4275583"/>
                  <a:gd name="connsiteY36" fmla="*/ 2776333 h 4686455"/>
                  <a:gd name="connsiteX37" fmla="*/ 250150 w 4275583"/>
                  <a:gd name="connsiteY37" fmla="*/ 2050469 h 4686455"/>
                  <a:gd name="connsiteX38" fmla="*/ 382125 w 4275583"/>
                  <a:gd name="connsiteY38" fmla="*/ 1748811 h 4686455"/>
                  <a:gd name="connsiteX39" fmla="*/ 495247 w 4275583"/>
                  <a:gd name="connsiteY39" fmla="*/ 1381166 h 4686455"/>
                  <a:gd name="connsiteX40" fmla="*/ 664929 w 4275583"/>
                  <a:gd name="connsiteY40" fmla="*/ 1041800 h 4686455"/>
                  <a:gd name="connsiteX41" fmla="*/ 834612 w 4275583"/>
                  <a:gd name="connsiteY41" fmla="*/ 834411 h 4686455"/>
                  <a:gd name="connsiteX42" fmla="*/ 1051428 w 4275583"/>
                  <a:gd name="connsiteY42" fmla="*/ 702436 h 4686455"/>
                  <a:gd name="connsiteX43" fmla="*/ 1258818 w 4275583"/>
                  <a:gd name="connsiteY43" fmla="*/ 693009 h 4686455"/>
                  <a:gd name="connsiteX44" fmla="*/ 1390793 w 4275583"/>
                  <a:gd name="connsiteY44" fmla="*/ 636448 h 4686455"/>
                  <a:gd name="connsiteX45" fmla="*/ 1551049 w 4275583"/>
                  <a:gd name="connsiteY45" fmla="*/ 683582 h 4686455"/>
                  <a:gd name="connsiteX46" fmla="*/ 1871560 w 4275583"/>
                  <a:gd name="connsiteY46" fmla="*/ 466766 h 4686455"/>
                  <a:gd name="connsiteX47" fmla="*/ 1946975 w 4275583"/>
                  <a:gd name="connsiteY47" fmla="*/ 363071 h 4686455"/>
                  <a:gd name="connsiteX48" fmla="*/ 1965828 w 4275583"/>
                  <a:gd name="connsiteY48" fmla="*/ 249949 h 4686455"/>
                  <a:gd name="connsiteX0" fmla="*/ 1965828 w 4275583"/>
                  <a:gd name="connsiteY0" fmla="*/ 249949 h 4686455"/>
                  <a:gd name="connsiteX1" fmla="*/ 2248633 w 4275583"/>
                  <a:gd name="connsiteY1" fmla="*/ 410204 h 4686455"/>
                  <a:gd name="connsiteX2" fmla="*/ 2380608 w 4275583"/>
                  <a:gd name="connsiteY2" fmla="*/ 363071 h 4686455"/>
                  <a:gd name="connsiteX3" fmla="*/ 2635131 w 4275583"/>
                  <a:gd name="connsiteY3" fmla="*/ 193388 h 4686455"/>
                  <a:gd name="connsiteX4" fmla="*/ 2861375 w 4275583"/>
                  <a:gd name="connsiteY4" fmla="*/ 51987 h 4686455"/>
                  <a:gd name="connsiteX5" fmla="*/ 2955643 w 4275583"/>
                  <a:gd name="connsiteY5" fmla="*/ 14279 h 4686455"/>
                  <a:gd name="connsiteX6" fmla="*/ 3021630 w 4275583"/>
                  <a:gd name="connsiteY6" fmla="*/ 278230 h 4686455"/>
                  <a:gd name="connsiteX7" fmla="*/ 3304435 w 4275583"/>
                  <a:gd name="connsiteY7" fmla="*/ 381925 h 4686455"/>
                  <a:gd name="connsiteX8" fmla="*/ 3511824 w 4275583"/>
                  <a:gd name="connsiteY8" fmla="*/ 457339 h 4686455"/>
                  <a:gd name="connsiteX9" fmla="*/ 3690933 w 4275583"/>
                  <a:gd name="connsiteY9" fmla="*/ 466766 h 4686455"/>
                  <a:gd name="connsiteX10" fmla="*/ 3964311 w 4275583"/>
                  <a:gd name="connsiteY10" fmla="*/ 579887 h 4686455"/>
                  <a:gd name="connsiteX11" fmla="*/ 4030298 w 4275583"/>
                  <a:gd name="connsiteY11" fmla="*/ 806131 h 4686455"/>
                  <a:gd name="connsiteX12" fmla="*/ 4171700 w 4275583"/>
                  <a:gd name="connsiteY12" fmla="*/ 1060654 h 4686455"/>
                  <a:gd name="connsiteX13" fmla="*/ 4124566 w 4275583"/>
                  <a:gd name="connsiteY13" fmla="*/ 1343459 h 4686455"/>
                  <a:gd name="connsiteX14" fmla="*/ 4275395 w 4275583"/>
                  <a:gd name="connsiteY14" fmla="*/ 1795945 h 4686455"/>
                  <a:gd name="connsiteX15" fmla="*/ 4152847 w 4275583"/>
                  <a:gd name="connsiteY15" fmla="*/ 2107030 h 4686455"/>
                  <a:gd name="connsiteX16" fmla="*/ 4020872 w 4275583"/>
                  <a:gd name="connsiteY16" fmla="*/ 2568943 h 4686455"/>
                  <a:gd name="connsiteX17" fmla="*/ 3851189 w 4275583"/>
                  <a:gd name="connsiteY17" fmla="*/ 3002576 h 4686455"/>
                  <a:gd name="connsiteX18" fmla="*/ 3785202 w 4275583"/>
                  <a:gd name="connsiteY18" fmla="*/ 3587038 h 4686455"/>
                  <a:gd name="connsiteX19" fmla="*/ 3870043 w 4275583"/>
                  <a:gd name="connsiteY19" fmla="*/ 3775574 h 4686455"/>
                  <a:gd name="connsiteX20" fmla="*/ 4039725 w 4275583"/>
                  <a:gd name="connsiteY20" fmla="*/ 4143219 h 4686455"/>
                  <a:gd name="connsiteX21" fmla="*/ 3954884 w 4275583"/>
                  <a:gd name="connsiteY21" fmla="*/ 4284621 h 4686455"/>
                  <a:gd name="connsiteX22" fmla="*/ 3832336 w 4275583"/>
                  <a:gd name="connsiteY22" fmla="*/ 4416597 h 4686455"/>
                  <a:gd name="connsiteX23" fmla="*/ 3728641 w 4275583"/>
                  <a:gd name="connsiteY23" fmla="*/ 4378889 h 4686455"/>
                  <a:gd name="connsiteX24" fmla="*/ 3728641 w 4275583"/>
                  <a:gd name="connsiteY24" fmla="*/ 4284621 h 4686455"/>
                  <a:gd name="connsiteX25" fmla="*/ 3219593 w 4275583"/>
                  <a:gd name="connsiteY25" fmla="*/ 4426023 h 4686455"/>
                  <a:gd name="connsiteX26" fmla="*/ 2785960 w 4275583"/>
                  <a:gd name="connsiteY26" fmla="*/ 4444877 h 4686455"/>
                  <a:gd name="connsiteX27" fmla="*/ 2003536 w 4275583"/>
                  <a:gd name="connsiteY27" fmla="*/ 4680547 h 4686455"/>
                  <a:gd name="connsiteX28" fmla="*/ 1173977 w 4275583"/>
                  <a:gd name="connsiteY28" fmla="*/ 4605133 h 4686455"/>
                  <a:gd name="connsiteX29" fmla="*/ 1098562 w 4275583"/>
                  <a:gd name="connsiteY29" fmla="*/ 4492011 h 4686455"/>
                  <a:gd name="connsiteX30" fmla="*/ 1004294 w 4275583"/>
                  <a:gd name="connsiteY30" fmla="*/ 4388316 h 4686455"/>
                  <a:gd name="connsiteX31" fmla="*/ 1013721 w 4275583"/>
                  <a:gd name="connsiteY31" fmla="*/ 3850988 h 4686455"/>
                  <a:gd name="connsiteX32" fmla="*/ 957160 w 4275583"/>
                  <a:gd name="connsiteY32" fmla="*/ 3511623 h 4686455"/>
                  <a:gd name="connsiteX33" fmla="*/ 806331 w 4275583"/>
                  <a:gd name="connsiteY33" fmla="*/ 3398502 h 4686455"/>
                  <a:gd name="connsiteX34" fmla="*/ 184163 w 4275583"/>
                  <a:gd name="connsiteY34" fmla="*/ 3266527 h 4686455"/>
                  <a:gd name="connsiteX35" fmla="*/ 42761 w 4275583"/>
                  <a:gd name="connsiteY35" fmla="*/ 3077991 h 4686455"/>
                  <a:gd name="connsiteX36" fmla="*/ 14480 w 4275583"/>
                  <a:gd name="connsiteY36" fmla="*/ 2776333 h 4686455"/>
                  <a:gd name="connsiteX37" fmla="*/ 250150 w 4275583"/>
                  <a:gd name="connsiteY37" fmla="*/ 2050469 h 4686455"/>
                  <a:gd name="connsiteX38" fmla="*/ 382125 w 4275583"/>
                  <a:gd name="connsiteY38" fmla="*/ 1748811 h 4686455"/>
                  <a:gd name="connsiteX39" fmla="*/ 495247 w 4275583"/>
                  <a:gd name="connsiteY39" fmla="*/ 1381166 h 4686455"/>
                  <a:gd name="connsiteX40" fmla="*/ 664929 w 4275583"/>
                  <a:gd name="connsiteY40" fmla="*/ 1041800 h 4686455"/>
                  <a:gd name="connsiteX41" fmla="*/ 834612 w 4275583"/>
                  <a:gd name="connsiteY41" fmla="*/ 834411 h 4686455"/>
                  <a:gd name="connsiteX42" fmla="*/ 1051428 w 4275583"/>
                  <a:gd name="connsiteY42" fmla="*/ 702436 h 4686455"/>
                  <a:gd name="connsiteX43" fmla="*/ 1258818 w 4275583"/>
                  <a:gd name="connsiteY43" fmla="*/ 693009 h 4686455"/>
                  <a:gd name="connsiteX44" fmla="*/ 1390793 w 4275583"/>
                  <a:gd name="connsiteY44" fmla="*/ 636448 h 4686455"/>
                  <a:gd name="connsiteX45" fmla="*/ 1551049 w 4275583"/>
                  <a:gd name="connsiteY45" fmla="*/ 683582 h 4686455"/>
                  <a:gd name="connsiteX46" fmla="*/ 1871560 w 4275583"/>
                  <a:gd name="connsiteY46" fmla="*/ 466766 h 4686455"/>
                  <a:gd name="connsiteX47" fmla="*/ 1946975 w 4275583"/>
                  <a:gd name="connsiteY47" fmla="*/ 363071 h 4686455"/>
                  <a:gd name="connsiteX48" fmla="*/ 1965828 w 4275583"/>
                  <a:gd name="connsiteY48" fmla="*/ 249949 h 4686455"/>
                  <a:gd name="connsiteX0" fmla="*/ 1965828 w 4275583"/>
                  <a:gd name="connsiteY0" fmla="*/ 249949 h 4686455"/>
                  <a:gd name="connsiteX1" fmla="*/ 2248633 w 4275583"/>
                  <a:gd name="connsiteY1" fmla="*/ 410204 h 4686455"/>
                  <a:gd name="connsiteX2" fmla="*/ 2380608 w 4275583"/>
                  <a:gd name="connsiteY2" fmla="*/ 363071 h 4686455"/>
                  <a:gd name="connsiteX3" fmla="*/ 2635131 w 4275583"/>
                  <a:gd name="connsiteY3" fmla="*/ 193388 h 4686455"/>
                  <a:gd name="connsiteX4" fmla="*/ 2861375 w 4275583"/>
                  <a:gd name="connsiteY4" fmla="*/ 51987 h 4686455"/>
                  <a:gd name="connsiteX5" fmla="*/ 2955643 w 4275583"/>
                  <a:gd name="connsiteY5" fmla="*/ 14279 h 4686455"/>
                  <a:gd name="connsiteX6" fmla="*/ 3021630 w 4275583"/>
                  <a:gd name="connsiteY6" fmla="*/ 278230 h 4686455"/>
                  <a:gd name="connsiteX7" fmla="*/ 3304435 w 4275583"/>
                  <a:gd name="connsiteY7" fmla="*/ 381925 h 4686455"/>
                  <a:gd name="connsiteX8" fmla="*/ 3511824 w 4275583"/>
                  <a:gd name="connsiteY8" fmla="*/ 457339 h 4686455"/>
                  <a:gd name="connsiteX9" fmla="*/ 3690933 w 4275583"/>
                  <a:gd name="connsiteY9" fmla="*/ 466766 h 4686455"/>
                  <a:gd name="connsiteX10" fmla="*/ 3964311 w 4275583"/>
                  <a:gd name="connsiteY10" fmla="*/ 579887 h 4686455"/>
                  <a:gd name="connsiteX11" fmla="*/ 4030298 w 4275583"/>
                  <a:gd name="connsiteY11" fmla="*/ 806131 h 4686455"/>
                  <a:gd name="connsiteX12" fmla="*/ 4171700 w 4275583"/>
                  <a:gd name="connsiteY12" fmla="*/ 1060654 h 4686455"/>
                  <a:gd name="connsiteX13" fmla="*/ 4124566 w 4275583"/>
                  <a:gd name="connsiteY13" fmla="*/ 1343459 h 4686455"/>
                  <a:gd name="connsiteX14" fmla="*/ 4275395 w 4275583"/>
                  <a:gd name="connsiteY14" fmla="*/ 1795945 h 4686455"/>
                  <a:gd name="connsiteX15" fmla="*/ 4152847 w 4275583"/>
                  <a:gd name="connsiteY15" fmla="*/ 2107030 h 4686455"/>
                  <a:gd name="connsiteX16" fmla="*/ 4020872 w 4275583"/>
                  <a:gd name="connsiteY16" fmla="*/ 2568943 h 4686455"/>
                  <a:gd name="connsiteX17" fmla="*/ 3851189 w 4275583"/>
                  <a:gd name="connsiteY17" fmla="*/ 3002576 h 4686455"/>
                  <a:gd name="connsiteX18" fmla="*/ 3785202 w 4275583"/>
                  <a:gd name="connsiteY18" fmla="*/ 3587038 h 4686455"/>
                  <a:gd name="connsiteX19" fmla="*/ 3870043 w 4275583"/>
                  <a:gd name="connsiteY19" fmla="*/ 3775574 h 4686455"/>
                  <a:gd name="connsiteX20" fmla="*/ 4039725 w 4275583"/>
                  <a:gd name="connsiteY20" fmla="*/ 4143219 h 4686455"/>
                  <a:gd name="connsiteX21" fmla="*/ 3954884 w 4275583"/>
                  <a:gd name="connsiteY21" fmla="*/ 4284621 h 4686455"/>
                  <a:gd name="connsiteX22" fmla="*/ 3832336 w 4275583"/>
                  <a:gd name="connsiteY22" fmla="*/ 4416597 h 4686455"/>
                  <a:gd name="connsiteX23" fmla="*/ 3728641 w 4275583"/>
                  <a:gd name="connsiteY23" fmla="*/ 4378889 h 4686455"/>
                  <a:gd name="connsiteX24" fmla="*/ 3728641 w 4275583"/>
                  <a:gd name="connsiteY24" fmla="*/ 4284621 h 4686455"/>
                  <a:gd name="connsiteX25" fmla="*/ 3219593 w 4275583"/>
                  <a:gd name="connsiteY25" fmla="*/ 4426023 h 4686455"/>
                  <a:gd name="connsiteX26" fmla="*/ 2785960 w 4275583"/>
                  <a:gd name="connsiteY26" fmla="*/ 4444877 h 4686455"/>
                  <a:gd name="connsiteX27" fmla="*/ 2003536 w 4275583"/>
                  <a:gd name="connsiteY27" fmla="*/ 4680547 h 4686455"/>
                  <a:gd name="connsiteX28" fmla="*/ 1173977 w 4275583"/>
                  <a:gd name="connsiteY28" fmla="*/ 4605133 h 4686455"/>
                  <a:gd name="connsiteX29" fmla="*/ 1098562 w 4275583"/>
                  <a:gd name="connsiteY29" fmla="*/ 4492011 h 4686455"/>
                  <a:gd name="connsiteX30" fmla="*/ 1004294 w 4275583"/>
                  <a:gd name="connsiteY30" fmla="*/ 4388316 h 4686455"/>
                  <a:gd name="connsiteX31" fmla="*/ 1013721 w 4275583"/>
                  <a:gd name="connsiteY31" fmla="*/ 3850988 h 4686455"/>
                  <a:gd name="connsiteX32" fmla="*/ 957160 w 4275583"/>
                  <a:gd name="connsiteY32" fmla="*/ 3511623 h 4686455"/>
                  <a:gd name="connsiteX33" fmla="*/ 806331 w 4275583"/>
                  <a:gd name="connsiteY33" fmla="*/ 3398502 h 4686455"/>
                  <a:gd name="connsiteX34" fmla="*/ 184163 w 4275583"/>
                  <a:gd name="connsiteY34" fmla="*/ 3266527 h 4686455"/>
                  <a:gd name="connsiteX35" fmla="*/ 42761 w 4275583"/>
                  <a:gd name="connsiteY35" fmla="*/ 3077991 h 4686455"/>
                  <a:gd name="connsiteX36" fmla="*/ 14480 w 4275583"/>
                  <a:gd name="connsiteY36" fmla="*/ 2776333 h 4686455"/>
                  <a:gd name="connsiteX37" fmla="*/ 250150 w 4275583"/>
                  <a:gd name="connsiteY37" fmla="*/ 2050469 h 4686455"/>
                  <a:gd name="connsiteX38" fmla="*/ 382125 w 4275583"/>
                  <a:gd name="connsiteY38" fmla="*/ 1748811 h 4686455"/>
                  <a:gd name="connsiteX39" fmla="*/ 495247 w 4275583"/>
                  <a:gd name="connsiteY39" fmla="*/ 1381166 h 4686455"/>
                  <a:gd name="connsiteX40" fmla="*/ 664929 w 4275583"/>
                  <a:gd name="connsiteY40" fmla="*/ 1041800 h 4686455"/>
                  <a:gd name="connsiteX41" fmla="*/ 834612 w 4275583"/>
                  <a:gd name="connsiteY41" fmla="*/ 834411 h 4686455"/>
                  <a:gd name="connsiteX42" fmla="*/ 1051428 w 4275583"/>
                  <a:gd name="connsiteY42" fmla="*/ 702436 h 4686455"/>
                  <a:gd name="connsiteX43" fmla="*/ 1258818 w 4275583"/>
                  <a:gd name="connsiteY43" fmla="*/ 693009 h 4686455"/>
                  <a:gd name="connsiteX44" fmla="*/ 1390793 w 4275583"/>
                  <a:gd name="connsiteY44" fmla="*/ 636448 h 4686455"/>
                  <a:gd name="connsiteX45" fmla="*/ 1551049 w 4275583"/>
                  <a:gd name="connsiteY45" fmla="*/ 683582 h 4686455"/>
                  <a:gd name="connsiteX46" fmla="*/ 1871560 w 4275583"/>
                  <a:gd name="connsiteY46" fmla="*/ 466766 h 4686455"/>
                  <a:gd name="connsiteX47" fmla="*/ 1946975 w 4275583"/>
                  <a:gd name="connsiteY47" fmla="*/ 363071 h 4686455"/>
                  <a:gd name="connsiteX48" fmla="*/ 1965828 w 4275583"/>
                  <a:gd name="connsiteY48" fmla="*/ 249949 h 4686455"/>
                  <a:gd name="connsiteX0" fmla="*/ 1965828 w 4275518"/>
                  <a:gd name="connsiteY0" fmla="*/ 249949 h 4686455"/>
                  <a:gd name="connsiteX1" fmla="*/ 2248633 w 4275518"/>
                  <a:gd name="connsiteY1" fmla="*/ 410204 h 4686455"/>
                  <a:gd name="connsiteX2" fmla="*/ 2380608 w 4275518"/>
                  <a:gd name="connsiteY2" fmla="*/ 363071 h 4686455"/>
                  <a:gd name="connsiteX3" fmla="*/ 2635131 w 4275518"/>
                  <a:gd name="connsiteY3" fmla="*/ 193388 h 4686455"/>
                  <a:gd name="connsiteX4" fmla="*/ 2861375 w 4275518"/>
                  <a:gd name="connsiteY4" fmla="*/ 51987 h 4686455"/>
                  <a:gd name="connsiteX5" fmla="*/ 2955643 w 4275518"/>
                  <a:gd name="connsiteY5" fmla="*/ 14279 h 4686455"/>
                  <a:gd name="connsiteX6" fmla="*/ 3021630 w 4275518"/>
                  <a:gd name="connsiteY6" fmla="*/ 278230 h 4686455"/>
                  <a:gd name="connsiteX7" fmla="*/ 3304435 w 4275518"/>
                  <a:gd name="connsiteY7" fmla="*/ 381925 h 4686455"/>
                  <a:gd name="connsiteX8" fmla="*/ 3511824 w 4275518"/>
                  <a:gd name="connsiteY8" fmla="*/ 457339 h 4686455"/>
                  <a:gd name="connsiteX9" fmla="*/ 3690933 w 4275518"/>
                  <a:gd name="connsiteY9" fmla="*/ 466766 h 4686455"/>
                  <a:gd name="connsiteX10" fmla="*/ 3964311 w 4275518"/>
                  <a:gd name="connsiteY10" fmla="*/ 579887 h 4686455"/>
                  <a:gd name="connsiteX11" fmla="*/ 4030298 w 4275518"/>
                  <a:gd name="connsiteY11" fmla="*/ 806131 h 4686455"/>
                  <a:gd name="connsiteX12" fmla="*/ 4171700 w 4275518"/>
                  <a:gd name="connsiteY12" fmla="*/ 1060654 h 4686455"/>
                  <a:gd name="connsiteX13" fmla="*/ 4124566 w 4275518"/>
                  <a:gd name="connsiteY13" fmla="*/ 1343459 h 4686455"/>
                  <a:gd name="connsiteX14" fmla="*/ 4275395 w 4275518"/>
                  <a:gd name="connsiteY14" fmla="*/ 1795945 h 4686455"/>
                  <a:gd name="connsiteX15" fmla="*/ 4152847 w 4275518"/>
                  <a:gd name="connsiteY15" fmla="*/ 2107030 h 4686455"/>
                  <a:gd name="connsiteX16" fmla="*/ 4020872 w 4275518"/>
                  <a:gd name="connsiteY16" fmla="*/ 2568943 h 4686455"/>
                  <a:gd name="connsiteX17" fmla="*/ 3851189 w 4275518"/>
                  <a:gd name="connsiteY17" fmla="*/ 3002576 h 4686455"/>
                  <a:gd name="connsiteX18" fmla="*/ 3785202 w 4275518"/>
                  <a:gd name="connsiteY18" fmla="*/ 3587038 h 4686455"/>
                  <a:gd name="connsiteX19" fmla="*/ 3870043 w 4275518"/>
                  <a:gd name="connsiteY19" fmla="*/ 3775574 h 4686455"/>
                  <a:gd name="connsiteX20" fmla="*/ 4039725 w 4275518"/>
                  <a:gd name="connsiteY20" fmla="*/ 4143219 h 4686455"/>
                  <a:gd name="connsiteX21" fmla="*/ 3954884 w 4275518"/>
                  <a:gd name="connsiteY21" fmla="*/ 4284621 h 4686455"/>
                  <a:gd name="connsiteX22" fmla="*/ 3832336 w 4275518"/>
                  <a:gd name="connsiteY22" fmla="*/ 4416597 h 4686455"/>
                  <a:gd name="connsiteX23" fmla="*/ 3728641 w 4275518"/>
                  <a:gd name="connsiteY23" fmla="*/ 4378889 h 4686455"/>
                  <a:gd name="connsiteX24" fmla="*/ 3728641 w 4275518"/>
                  <a:gd name="connsiteY24" fmla="*/ 4284621 h 4686455"/>
                  <a:gd name="connsiteX25" fmla="*/ 3219593 w 4275518"/>
                  <a:gd name="connsiteY25" fmla="*/ 4426023 h 4686455"/>
                  <a:gd name="connsiteX26" fmla="*/ 2785960 w 4275518"/>
                  <a:gd name="connsiteY26" fmla="*/ 4444877 h 4686455"/>
                  <a:gd name="connsiteX27" fmla="*/ 2003536 w 4275518"/>
                  <a:gd name="connsiteY27" fmla="*/ 4680547 h 4686455"/>
                  <a:gd name="connsiteX28" fmla="*/ 1173977 w 4275518"/>
                  <a:gd name="connsiteY28" fmla="*/ 4605133 h 4686455"/>
                  <a:gd name="connsiteX29" fmla="*/ 1098562 w 4275518"/>
                  <a:gd name="connsiteY29" fmla="*/ 4492011 h 4686455"/>
                  <a:gd name="connsiteX30" fmla="*/ 1004294 w 4275518"/>
                  <a:gd name="connsiteY30" fmla="*/ 4388316 h 4686455"/>
                  <a:gd name="connsiteX31" fmla="*/ 1013721 w 4275518"/>
                  <a:gd name="connsiteY31" fmla="*/ 3850988 h 4686455"/>
                  <a:gd name="connsiteX32" fmla="*/ 957160 w 4275518"/>
                  <a:gd name="connsiteY32" fmla="*/ 3511623 h 4686455"/>
                  <a:gd name="connsiteX33" fmla="*/ 806331 w 4275518"/>
                  <a:gd name="connsiteY33" fmla="*/ 3398502 h 4686455"/>
                  <a:gd name="connsiteX34" fmla="*/ 184163 w 4275518"/>
                  <a:gd name="connsiteY34" fmla="*/ 3266527 h 4686455"/>
                  <a:gd name="connsiteX35" fmla="*/ 42761 w 4275518"/>
                  <a:gd name="connsiteY35" fmla="*/ 3077991 h 4686455"/>
                  <a:gd name="connsiteX36" fmla="*/ 14480 w 4275518"/>
                  <a:gd name="connsiteY36" fmla="*/ 2776333 h 4686455"/>
                  <a:gd name="connsiteX37" fmla="*/ 250150 w 4275518"/>
                  <a:gd name="connsiteY37" fmla="*/ 2050469 h 4686455"/>
                  <a:gd name="connsiteX38" fmla="*/ 382125 w 4275518"/>
                  <a:gd name="connsiteY38" fmla="*/ 1748811 h 4686455"/>
                  <a:gd name="connsiteX39" fmla="*/ 495247 w 4275518"/>
                  <a:gd name="connsiteY39" fmla="*/ 1381166 h 4686455"/>
                  <a:gd name="connsiteX40" fmla="*/ 664929 w 4275518"/>
                  <a:gd name="connsiteY40" fmla="*/ 1041800 h 4686455"/>
                  <a:gd name="connsiteX41" fmla="*/ 834612 w 4275518"/>
                  <a:gd name="connsiteY41" fmla="*/ 834411 h 4686455"/>
                  <a:gd name="connsiteX42" fmla="*/ 1051428 w 4275518"/>
                  <a:gd name="connsiteY42" fmla="*/ 702436 h 4686455"/>
                  <a:gd name="connsiteX43" fmla="*/ 1258818 w 4275518"/>
                  <a:gd name="connsiteY43" fmla="*/ 693009 h 4686455"/>
                  <a:gd name="connsiteX44" fmla="*/ 1390793 w 4275518"/>
                  <a:gd name="connsiteY44" fmla="*/ 636448 h 4686455"/>
                  <a:gd name="connsiteX45" fmla="*/ 1551049 w 4275518"/>
                  <a:gd name="connsiteY45" fmla="*/ 683582 h 4686455"/>
                  <a:gd name="connsiteX46" fmla="*/ 1871560 w 4275518"/>
                  <a:gd name="connsiteY46" fmla="*/ 466766 h 4686455"/>
                  <a:gd name="connsiteX47" fmla="*/ 1946975 w 4275518"/>
                  <a:gd name="connsiteY47" fmla="*/ 363071 h 4686455"/>
                  <a:gd name="connsiteX48" fmla="*/ 1965828 w 4275518"/>
                  <a:gd name="connsiteY48" fmla="*/ 249949 h 4686455"/>
                  <a:gd name="connsiteX0" fmla="*/ 1965828 w 4282209"/>
                  <a:gd name="connsiteY0" fmla="*/ 249949 h 4686455"/>
                  <a:gd name="connsiteX1" fmla="*/ 2248633 w 4282209"/>
                  <a:gd name="connsiteY1" fmla="*/ 410204 h 4686455"/>
                  <a:gd name="connsiteX2" fmla="*/ 2380608 w 4282209"/>
                  <a:gd name="connsiteY2" fmla="*/ 363071 h 4686455"/>
                  <a:gd name="connsiteX3" fmla="*/ 2635131 w 4282209"/>
                  <a:gd name="connsiteY3" fmla="*/ 193388 h 4686455"/>
                  <a:gd name="connsiteX4" fmla="*/ 2861375 w 4282209"/>
                  <a:gd name="connsiteY4" fmla="*/ 51987 h 4686455"/>
                  <a:gd name="connsiteX5" fmla="*/ 2955643 w 4282209"/>
                  <a:gd name="connsiteY5" fmla="*/ 14279 h 4686455"/>
                  <a:gd name="connsiteX6" fmla="*/ 3021630 w 4282209"/>
                  <a:gd name="connsiteY6" fmla="*/ 278230 h 4686455"/>
                  <a:gd name="connsiteX7" fmla="*/ 3304435 w 4282209"/>
                  <a:gd name="connsiteY7" fmla="*/ 381925 h 4686455"/>
                  <a:gd name="connsiteX8" fmla="*/ 3511824 w 4282209"/>
                  <a:gd name="connsiteY8" fmla="*/ 457339 h 4686455"/>
                  <a:gd name="connsiteX9" fmla="*/ 3690933 w 4282209"/>
                  <a:gd name="connsiteY9" fmla="*/ 466766 h 4686455"/>
                  <a:gd name="connsiteX10" fmla="*/ 3964311 w 4282209"/>
                  <a:gd name="connsiteY10" fmla="*/ 579887 h 4686455"/>
                  <a:gd name="connsiteX11" fmla="*/ 4030298 w 4282209"/>
                  <a:gd name="connsiteY11" fmla="*/ 806131 h 4686455"/>
                  <a:gd name="connsiteX12" fmla="*/ 4171700 w 4282209"/>
                  <a:gd name="connsiteY12" fmla="*/ 1060654 h 4686455"/>
                  <a:gd name="connsiteX13" fmla="*/ 4124566 w 4282209"/>
                  <a:gd name="connsiteY13" fmla="*/ 1343459 h 4686455"/>
                  <a:gd name="connsiteX14" fmla="*/ 4275395 w 4282209"/>
                  <a:gd name="connsiteY14" fmla="*/ 1795945 h 4686455"/>
                  <a:gd name="connsiteX15" fmla="*/ 4152847 w 4282209"/>
                  <a:gd name="connsiteY15" fmla="*/ 2107030 h 4686455"/>
                  <a:gd name="connsiteX16" fmla="*/ 4020872 w 4282209"/>
                  <a:gd name="connsiteY16" fmla="*/ 2568943 h 4686455"/>
                  <a:gd name="connsiteX17" fmla="*/ 3851189 w 4282209"/>
                  <a:gd name="connsiteY17" fmla="*/ 3002576 h 4686455"/>
                  <a:gd name="connsiteX18" fmla="*/ 3785202 w 4282209"/>
                  <a:gd name="connsiteY18" fmla="*/ 3587038 h 4686455"/>
                  <a:gd name="connsiteX19" fmla="*/ 3870043 w 4282209"/>
                  <a:gd name="connsiteY19" fmla="*/ 3775574 h 4686455"/>
                  <a:gd name="connsiteX20" fmla="*/ 4039725 w 4282209"/>
                  <a:gd name="connsiteY20" fmla="*/ 4143219 h 4686455"/>
                  <a:gd name="connsiteX21" fmla="*/ 3954884 w 4282209"/>
                  <a:gd name="connsiteY21" fmla="*/ 4284621 h 4686455"/>
                  <a:gd name="connsiteX22" fmla="*/ 3832336 w 4282209"/>
                  <a:gd name="connsiteY22" fmla="*/ 4416597 h 4686455"/>
                  <a:gd name="connsiteX23" fmla="*/ 3728641 w 4282209"/>
                  <a:gd name="connsiteY23" fmla="*/ 4378889 h 4686455"/>
                  <a:gd name="connsiteX24" fmla="*/ 3728641 w 4282209"/>
                  <a:gd name="connsiteY24" fmla="*/ 4284621 h 4686455"/>
                  <a:gd name="connsiteX25" fmla="*/ 3219593 w 4282209"/>
                  <a:gd name="connsiteY25" fmla="*/ 4426023 h 4686455"/>
                  <a:gd name="connsiteX26" fmla="*/ 2785960 w 4282209"/>
                  <a:gd name="connsiteY26" fmla="*/ 4444877 h 4686455"/>
                  <a:gd name="connsiteX27" fmla="*/ 2003536 w 4282209"/>
                  <a:gd name="connsiteY27" fmla="*/ 4680547 h 4686455"/>
                  <a:gd name="connsiteX28" fmla="*/ 1173977 w 4282209"/>
                  <a:gd name="connsiteY28" fmla="*/ 4605133 h 4686455"/>
                  <a:gd name="connsiteX29" fmla="*/ 1098562 w 4282209"/>
                  <a:gd name="connsiteY29" fmla="*/ 4492011 h 4686455"/>
                  <a:gd name="connsiteX30" fmla="*/ 1004294 w 4282209"/>
                  <a:gd name="connsiteY30" fmla="*/ 4388316 h 4686455"/>
                  <a:gd name="connsiteX31" fmla="*/ 1013721 w 4282209"/>
                  <a:gd name="connsiteY31" fmla="*/ 3850988 h 4686455"/>
                  <a:gd name="connsiteX32" fmla="*/ 957160 w 4282209"/>
                  <a:gd name="connsiteY32" fmla="*/ 3511623 h 4686455"/>
                  <a:gd name="connsiteX33" fmla="*/ 806331 w 4282209"/>
                  <a:gd name="connsiteY33" fmla="*/ 3398502 h 4686455"/>
                  <a:gd name="connsiteX34" fmla="*/ 184163 w 4282209"/>
                  <a:gd name="connsiteY34" fmla="*/ 3266527 h 4686455"/>
                  <a:gd name="connsiteX35" fmla="*/ 42761 w 4282209"/>
                  <a:gd name="connsiteY35" fmla="*/ 3077991 h 4686455"/>
                  <a:gd name="connsiteX36" fmla="*/ 14480 w 4282209"/>
                  <a:gd name="connsiteY36" fmla="*/ 2776333 h 4686455"/>
                  <a:gd name="connsiteX37" fmla="*/ 250150 w 4282209"/>
                  <a:gd name="connsiteY37" fmla="*/ 2050469 h 4686455"/>
                  <a:gd name="connsiteX38" fmla="*/ 382125 w 4282209"/>
                  <a:gd name="connsiteY38" fmla="*/ 1748811 h 4686455"/>
                  <a:gd name="connsiteX39" fmla="*/ 495247 w 4282209"/>
                  <a:gd name="connsiteY39" fmla="*/ 1381166 h 4686455"/>
                  <a:gd name="connsiteX40" fmla="*/ 664929 w 4282209"/>
                  <a:gd name="connsiteY40" fmla="*/ 1041800 h 4686455"/>
                  <a:gd name="connsiteX41" fmla="*/ 834612 w 4282209"/>
                  <a:gd name="connsiteY41" fmla="*/ 834411 h 4686455"/>
                  <a:gd name="connsiteX42" fmla="*/ 1051428 w 4282209"/>
                  <a:gd name="connsiteY42" fmla="*/ 702436 h 4686455"/>
                  <a:gd name="connsiteX43" fmla="*/ 1258818 w 4282209"/>
                  <a:gd name="connsiteY43" fmla="*/ 693009 h 4686455"/>
                  <a:gd name="connsiteX44" fmla="*/ 1390793 w 4282209"/>
                  <a:gd name="connsiteY44" fmla="*/ 636448 h 4686455"/>
                  <a:gd name="connsiteX45" fmla="*/ 1551049 w 4282209"/>
                  <a:gd name="connsiteY45" fmla="*/ 683582 h 4686455"/>
                  <a:gd name="connsiteX46" fmla="*/ 1871560 w 4282209"/>
                  <a:gd name="connsiteY46" fmla="*/ 466766 h 4686455"/>
                  <a:gd name="connsiteX47" fmla="*/ 1946975 w 4282209"/>
                  <a:gd name="connsiteY47" fmla="*/ 363071 h 4686455"/>
                  <a:gd name="connsiteX48" fmla="*/ 1965828 w 4282209"/>
                  <a:gd name="connsiteY48" fmla="*/ 249949 h 4686455"/>
                  <a:gd name="connsiteX0" fmla="*/ 1965828 w 4275976"/>
                  <a:gd name="connsiteY0" fmla="*/ 249949 h 4686455"/>
                  <a:gd name="connsiteX1" fmla="*/ 2248633 w 4275976"/>
                  <a:gd name="connsiteY1" fmla="*/ 410204 h 4686455"/>
                  <a:gd name="connsiteX2" fmla="*/ 2380608 w 4275976"/>
                  <a:gd name="connsiteY2" fmla="*/ 363071 h 4686455"/>
                  <a:gd name="connsiteX3" fmla="*/ 2635131 w 4275976"/>
                  <a:gd name="connsiteY3" fmla="*/ 193388 h 4686455"/>
                  <a:gd name="connsiteX4" fmla="*/ 2861375 w 4275976"/>
                  <a:gd name="connsiteY4" fmla="*/ 51987 h 4686455"/>
                  <a:gd name="connsiteX5" fmla="*/ 2955643 w 4275976"/>
                  <a:gd name="connsiteY5" fmla="*/ 14279 h 4686455"/>
                  <a:gd name="connsiteX6" fmla="*/ 3021630 w 4275976"/>
                  <a:gd name="connsiteY6" fmla="*/ 278230 h 4686455"/>
                  <a:gd name="connsiteX7" fmla="*/ 3304435 w 4275976"/>
                  <a:gd name="connsiteY7" fmla="*/ 381925 h 4686455"/>
                  <a:gd name="connsiteX8" fmla="*/ 3511824 w 4275976"/>
                  <a:gd name="connsiteY8" fmla="*/ 457339 h 4686455"/>
                  <a:gd name="connsiteX9" fmla="*/ 3690933 w 4275976"/>
                  <a:gd name="connsiteY9" fmla="*/ 466766 h 4686455"/>
                  <a:gd name="connsiteX10" fmla="*/ 3964311 w 4275976"/>
                  <a:gd name="connsiteY10" fmla="*/ 579887 h 4686455"/>
                  <a:gd name="connsiteX11" fmla="*/ 4030298 w 4275976"/>
                  <a:gd name="connsiteY11" fmla="*/ 806131 h 4686455"/>
                  <a:gd name="connsiteX12" fmla="*/ 4171700 w 4275976"/>
                  <a:gd name="connsiteY12" fmla="*/ 1060654 h 4686455"/>
                  <a:gd name="connsiteX13" fmla="*/ 4124566 w 4275976"/>
                  <a:gd name="connsiteY13" fmla="*/ 1343459 h 4686455"/>
                  <a:gd name="connsiteX14" fmla="*/ 4275395 w 4275976"/>
                  <a:gd name="connsiteY14" fmla="*/ 1795945 h 4686455"/>
                  <a:gd name="connsiteX15" fmla="*/ 4181127 w 4275976"/>
                  <a:gd name="connsiteY15" fmla="*/ 2125884 h 4686455"/>
                  <a:gd name="connsiteX16" fmla="*/ 4020872 w 4275976"/>
                  <a:gd name="connsiteY16" fmla="*/ 2568943 h 4686455"/>
                  <a:gd name="connsiteX17" fmla="*/ 3851189 w 4275976"/>
                  <a:gd name="connsiteY17" fmla="*/ 3002576 h 4686455"/>
                  <a:gd name="connsiteX18" fmla="*/ 3785202 w 4275976"/>
                  <a:gd name="connsiteY18" fmla="*/ 3587038 h 4686455"/>
                  <a:gd name="connsiteX19" fmla="*/ 3870043 w 4275976"/>
                  <a:gd name="connsiteY19" fmla="*/ 3775574 h 4686455"/>
                  <a:gd name="connsiteX20" fmla="*/ 4039725 w 4275976"/>
                  <a:gd name="connsiteY20" fmla="*/ 4143219 h 4686455"/>
                  <a:gd name="connsiteX21" fmla="*/ 3954884 w 4275976"/>
                  <a:gd name="connsiteY21" fmla="*/ 4284621 h 4686455"/>
                  <a:gd name="connsiteX22" fmla="*/ 3832336 w 4275976"/>
                  <a:gd name="connsiteY22" fmla="*/ 4416597 h 4686455"/>
                  <a:gd name="connsiteX23" fmla="*/ 3728641 w 4275976"/>
                  <a:gd name="connsiteY23" fmla="*/ 4378889 h 4686455"/>
                  <a:gd name="connsiteX24" fmla="*/ 3728641 w 4275976"/>
                  <a:gd name="connsiteY24" fmla="*/ 4284621 h 4686455"/>
                  <a:gd name="connsiteX25" fmla="*/ 3219593 w 4275976"/>
                  <a:gd name="connsiteY25" fmla="*/ 4426023 h 4686455"/>
                  <a:gd name="connsiteX26" fmla="*/ 2785960 w 4275976"/>
                  <a:gd name="connsiteY26" fmla="*/ 4444877 h 4686455"/>
                  <a:gd name="connsiteX27" fmla="*/ 2003536 w 4275976"/>
                  <a:gd name="connsiteY27" fmla="*/ 4680547 h 4686455"/>
                  <a:gd name="connsiteX28" fmla="*/ 1173977 w 4275976"/>
                  <a:gd name="connsiteY28" fmla="*/ 4605133 h 4686455"/>
                  <a:gd name="connsiteX29" fmla="*/ 1098562 w 4275976"/>
                  <a:gd name="connsiteY29" fmla="*/ 4492011 h 4686455"/>
                  <a:gd name="connsiteX30" fmla="*/ 1004294 w 4275976"/>
                  <a:gd name="connsiteY30" fmla="*/ 4388316 h 4686455"/>
                  <a:gd name="connsiteX31" fmla="*/ 1013721 w 4275976"/>
                  <a:gd name="connsiteY31" fmla="*/ 3850988 h 4686455"/>
                  <a:gd name="connsiteX32" fmla="*/ 957160 w 4275976"/>
                  <a:gd name="connsiteY32" fmla="*/ 3511623 h 4686455"/>
                  <a:gd name="connsiteX33" fmla="*/ 806331 w 4275976"/>
                  <a:gd name="connsiteY33" fmla="*/ 3398502 h 4686455"/>
                  <a:gd name="connsiteX34" fmla="*/ 184163 w 4275976"/>
                  <a:gd name="connsiteY34" fmla="*/ 3266527 h 4686455"/>
                  <a:gd name="connsiteX35" fmla="*/ 42761 w 4275976"/>
                  <a:gd name="connsiteY35" fmla="*/ 3077991 h 4686455"/>
                  <a:gd name="connsiteX36" fmla="*/ 14480 w 4275976"/>
                  <a:gd name="connsiteY36" fmla="*/ 2776333 h 4686455"/>
                  <a:gd name="connsiteX37" fmla="*/ 250150 w 4275976"/>
                  <a:gd name="connsiteY37" fmla="*/ 2050469 h 4686455"/>
                  <a:gd name="connsiteX38" fmla="*/ 382125 w 4275976"/>
                  <a:gd name="connsiteY38" fmla="*/ 1748811 h 4686455"/>
                  <a:gd name="connsiteX39" fmla="*/ 495247 w 4275976"/>
                  <a:gd name="connsiteY39" fmla="*/ 1381166 h 4686455"/>
                  <a:gd name="connsiteX40" fmla="*/ 664929 w 4275976"/>
                  <a:gd name="connsiteY40" fmla="*/ 1041800 h 4686455"/>
                  <a:gd name="connsiteX41" fmla="*/ 834612 w 4275976"/>
                  <a:gd name="connsiteY41" fmla="*/ 834411 h 4686455"/>
                  <a:gd name="connsiteX42" fmla="*/ 1051428 w 4275976"/>
                  <a:gd name="connsiteY42" fmla="*/ 702436 h 4686455"/>
                  <a:gd name="connsiteX43" fmla="*/ 1258818 w 4275976"/>
                  <a:gd name="connsiteY43" fmla="*/ 693009 h 4686455"/>
                  <a:gd name="connsiteX44" fmla="*/ 1390793 w 4275976"/>
                  <a:gd name="connsiteY44" fmla="*/ 636448 h 4686455"/>
                  <a:gd name="connsiteX45" fmla="*/ 1551049 w 4275976"/>
                  <a:gd name="connsiteY45" fmla="*/ 683582 h 4686455"/>
                  <a:gd name="connsiteX46" fmla="*/ 1871560 w 4275976"/>
                  <a:gd name="connsiteY46" fmla="*/ 466766 h 4686455"/>
                  <a:gd name="connsiteX47" fmla="*/ 1946975 w 4275976"/>
                  <a:gd name="connsiteY47" fmla="*/ 363071 h 4686455"/>
                  <a:gd name="connsiteX48" fmla="*/ 1965828 w 4275976"/>
                  <a:gd name="connsiteY48" fmla="*/ 249949 h 4686455"/>
                  <a:gd name="connsiteX0" fmla="*/ 1965828 w 4221701"/>
                  <a:gd name="connsiteY0" fmla="*/ 249949 h 4686455"/>
                  <a:gd name="connsiteX1" fmla="*/ 2248633 w 4221701"/>
                  <a:gd name="connsiteY1" fmla="*/ 410204 h 4686455"/>
                  <a:gd name="connsiteX2" fmla="*/ 2380608 w 4221701"/>
                  <a:gd name="connsiteY2" fmla="*/ 363071 h 4686455"/>
                  <a:gd name="connsiteX3" fmla="*/ 2635131 w 4221701"/>
                  <a:gd name="connsiteY3" fmla="*/ 193388 h 4686455"/>
                  <a:gd name="connsiteX4" fmla="*/ 2861375 w 4221701"/>
                  <a:gd name="connsiteY4" fmla="*/ 51987 h 4686455"/>
                  <a:gd name="connsiteX5" fmla="*/ 2955643 w 4221701"/>
                  <a:gd name="connsiteY5" fmla="*/ 14279 h 4686455"/>
                  <a:gd name="connsiteX6" fmla="*/ 3021630 w 4221701"/>
                  <a:gd name="connsiteY6" fmla="*/ 278230 h 4686455"/>
                  <a:gd name="connsiteX7" fmla="*/ 3304435 w 4221701"/>
                  <a:gd name="connsiteY7" fmla="*/ 381925 h 4686455"/>
                  <a:gd name="connsiteX8" fmla="*/ 3511824 w 4221701"/>
                  <a:gd name="connsiteY8" fmla="*/ 457339 h 4686455"/>
                  <a:gd name="connsiteX9" fmla="*/ 3690933 w 4221701"/>
                  <a:gd name="connsiteY9" fmla="*/ 466766 h 4686455"/>
                  <a:gd name="connsiteX10" fmla="*/ 3964311 w 4221701"/>
                  <a:gd name="connsiteY10" fmla="*/ 579887 h 4686455"/>
                  <a:gd name="connsiteX11" fmla="*/ 4030298 w 4221701"/>
                  <a:gd name="connsiteY11" fmla="*/ 806131 h 4686455"/>
                  <a:gd name="connsiteX12" fmla="*/ 4171700 w 4221701"/>
                  <a:gd name="connsiteY12" fmla="*/ 1060654 h 4686455"/>
                  <a:gd name="connsiteX13" fmla="*/ 4124566 w 4221701"/>
                  <a:gd name="connsiteY13" fmla="*/ 1343459 h 4686455"/>
                  <a:gd name="connsiteX14" fmla="*/ 4218834 w 4221701"/>
                  <a:gd name="connsiteY14" fmla="*/ 1805372 h 4686455"/>
                  <a:gd name="connsiteX15" fmla="*/ 4181127 w 4221701"/>
                  <a:gd name="connsiteY15" fmla="*/ 2125884 h 4686455"/>
                  <a:gd name="connsiteX16" fmla="*/ 4020872 w 4221701"/>
                  <a:gd name="connsiteY16" fmla="*/ 2568943 h 4686455"/>
                  <a:gd name="connsiteX17" fmla="*/ 3851189 w 4221701"/>
                  <a:gd name="connsiteY17" fmla="*/ 3002576 h 4686455"/>
                  <a:gd name="connsiteX18" fmla="*/ 3785202 w 4221701"/>
                  <a:gd name="connsiteY18" fmla="*/ 3587038 h 4686455"/>
                  <a:gd name="connsiteX19" fmla="*/ 3870043 w 4221701"/>
                  <a:gd name="connsiteY19" fmla="*/ 3775574 h 4686455"/>
                  <a:gd name="connsiteX20" fmla="*/ 4039725 w 4221701"/>
                  <a:gd name="connsiteY20" fmla="*/ 4143219 h 4686455"/>
                  <a:gd name="connsiteX21" fmla="*/ 3954884 w 4221701"/>
                  <a:gd name="connsiteY21" fmla="*/ 4284621 h 4686455"/>
                  <a:gd name="connsiteX22" fmla="*/ 3832336 w 4221701"/>
                  <a:gd name="connsiteY22" fmla="*/ 4416597 h 4686455"/>
                  <a:gd name="connsiteX23" fmla="*/ 3728641 w 4221701"/>
                  <a:gd name="connsiteY23" fmla="*/ 4378889 h 4686455"/>
                  <a:gd name="connsiteX24" fmla="*/ 3728641 w 4221701"/>
                  <a:gd name="connsiteY24" fmla="*/ 4284621 h 4686455"/>
                  <a:gd name="connsiteX25" fmla="*/ 3219593 w 4221701"/>
                  <a:gd name="connsiteY25" fmla="*/ 4426023 h 4686455"/>
                  <a:gd name="connsiteX26" fmla="*/ 2785960 w 4221701"/>
                  <a:gd name="connsiteY26" fmla="*/ 4444877 h 4686455"/>
                  <a:gd name="connsiteX27" fmla="*/ 2003536 w 4221701"/>
                  <a:gd name="connsiteY27" fmla="*/ 4680547 h 4686455"/>
                  <a:gd name="connsiteX28" fmla="*/ 1173977 w 4221701"/>
                  <a:gd name="connsiteY28" fmla="*/ 4605133 h 4686455"/>
                  <a:gd name="connsiteX29" fmla="*/ 1098562 w 4221701"/>
                  <a:gd name="connsiteY29" fmla="*/ 4492011 h 4686455"/>
                  <a:gd name="connsiteX30" fmla="*/ 1004294 w 4221701"/>
                  <a:gd name="connsiteY30" fmla="*/ 4388316 h 4686455"/>
                  <a:gd name="connsiteX31" fmla="*/ 1013721 w 4221701"/>
                  <a:gd name="connsiteY31" fmla="*/ 3850988 h 4686455"/>
                  <a:gd name="connsiteX32" fmla="*/ 957160 w 4221701"/>
                  <a:gd name="connsiteY32" fmla="*/ 3511623 h 4686455"/>
                  <a:gd name="connsiteX33" fmla="*/ 806331 w 4221701"/>
                  <a:gd name="connsiteY33" fmla="*/ 3398502 h 4686455"/>
                  <a:gd name="connsiteX34" fmla="*/ 184163 w 4221701"/>
                  <a:gd name="connsiteY34" fmla="*/ 3266527 h 4686455"/>
                  <a:gd name="connsiteX35" fmla="*/ 42761 w 4221701"/>
                  <a:gd name="connsiteY35" fmla="*/ 3077991 h 4686455"/>
                  <a:gd name="connsiteX36" fmla="*/ 14480 w 4221701"/>
                  <a:gd name="connsiteY36" fmla="*/ 2776333 h 4686455"/>
                  <a:gd name="connsiteX37" fmla="*/ 250150 w 4221701"/>
                  <a:gd name="connsiteY37" fmla="*/ 2050469 h 4686455"/>
                  <a:gd name="connsiteX38" fmla="*/ 382125 w 4221701"/>
                  <a:gd name="connsiteY38" fmla="*/ 1748811 h 4686455"/>
                  <a:gd name="connsiteX39" fmla="*/ 495247 w 4221701"/>
                  <a:gd name="connsiteY39" fmla="*/ 1381166 h 4686455"/>
                  <a:gd name="connsiteX40" fmla="*/ 664929 w 4221701"/>
                  <a:gd name="connsiteY40" fmla="*/ 1041800 h 4686455"/>
                  <a:gd name="connsiteX41" fmla="*/ 834612 w 4221701"/>
                  <a:gd name="connsiteY41" fmla="*/ 834411 h 4686455"/>
                  <a:gd name="connsiteX42" fmla="*/ 1051428 w 4221701"/>
                  <a:gd name="connsiteY42" fmla="*/ 702436 h 4686455"/>
                  <a:gd name="connsiteX43" fmla="*/ 1258818 w 4221701"/>
                  <a:gd name="connsiteY43" fmla="*/ 693009 h 4686455"/>
                  <a:gd name="connsiteX44" fmla="*/ 1390793 w 4221701"/>
                  <a:gd name="connsiteY44" fmla="*/ 636448 h 4686455"/>
                  <a:gd name="connsiteX45" fmla="*/ 1551049 w 4221701"/>
                  <a:gd name="connsiteY45" fmla="*/ 683582 h 4686455"/>
                  <a:gd name="connsiteX46" fmla="*/ 1871560 w 4221701"/>
                  <a:gd name="connsiteY46" fmla="*/ 466766 h 4686455"/>
                  <a:gd name="connsiteX47" fmla="*/ 1946975 w 4221701"/>
                  <a:gd name="connsiteY47" fmla="*/ 363071 h 4686455"/>
                  <a:gd name="connsiteX48" fmla="*/ 1965828 w 4221701"/>
                  <a:gd name="connsiteY48" fmla="*/ 249949 h 4686455"/>
                  <a:gd name="connsiteX0" fmla="*/ 1965828 w 4221701"/>
                  <a:gd name="connsiteY0" fmla="*/ 249949 h 4686455"/>
                  <a:gd name="connsiteX1" fmla="*/ 2248633 w 4221701"/>
                  <a:gd name="connsiteY1" fmla="*/ 410204 h 4686455"/>
                  <a:gd name="connsiteX2" fmla="*/ 2380608 w 4221701"/>
                  <a:gd name="connsiteY2" fmla="*/ 363071 h 4686455"/>
                  <a:gd name="connsiteX3" fmla="*/ 2635131 w 4221701"/>
                  <a:gd name="connsiteY3" fmla="*/ 193388 h 4686455"/>
                  <a:gd name="connsiteX4" fmla="*/ 2861375 w 4221701"/>
                  <a:gd name="connsiteY4" fmla="*/ 51987 h 4686455"/>
                  <a:gd name="connsiteX5" fmla="*/ 2955643 w 4221701"/>
                  <a:gd name="connsiteY5" fmla="*/ 14279 h 4686455"/>
                  <a:gd name="connsiteX6" fmla="*/ 3021630 w 4221701"/>
                  <a:gd name="connsiteY6" fmla="*/ 278230 h 4686455"/>
                  <a:gd name="connsiteX7" fmla="*/ 3304435 w 4221701"/>
                  <a:gd name="connsiteY7" fmla="*/ 381925 h 4686455"/>
                  <a:gd name="connsiteX8" fmla="*/ 3511824 w 4221701"/>
                  <a:gd name="connsiteY8" fmla="*/ 457339 h 4686455"/>
                  <a:gd name="connsiteX9" fmla="*/ 3690933 w 4221701"/>
                  <a:gd name="connsiteY9" fmla="*/ 466766 h 4686455"/>
                  <a:gd name="connsiteX10" fmla="*/ 3917177 w 4221701"/>
                  <a:gd name="connsiteY10" fmla="*/ 589313 h 4686455"/>
                  <a:gd name="connsiteX11" fmla="*/ 4030298 w 4221701"/>
                  <a:gd name="connsiteY11" fmla="*/ 806131 h 4686455"/>
                  <a:gd name="connsiteX12" fmla="*/ 4171700 w 4221701"/>
                  <a:gd name="connsiteY12" fmla="*/ 1060654 h 4686455"/>
                  <a:gd name="connsiteX13" fmla="*/ 4124566 w 4221701"/>
                  <a:gd name="connsiteY13" fmla="*/ 1343459 h 4686455"/>
                  <a:gd name="connsiteX14" fmla="*/ 4218834 w 4221701"/>
                  <a:gd name="connsiteY14" fmla="*/ 1805372 h 4686455"/>
                  <a:gd name="connsiteX15" fmla="*/ 4181127 w 4221701"/>
                  <a:gd name="connsiteY15" fmla="*/ 2125884 h 4686455"/>
                  <a:gd name="connsiteX16" fmla="*/ 4020872 w 4221701"/>
                  <a:gd name="connsiteY16" fmla="*/ 2568943 h 4686455"/>
                  <a:gd name="connsiteX17" fmla="*/ 3851189 w 4221701"/>
                  <a:gd name="connsiteY17" fmla="*/ 3002576 h 4686455"/>
                  <a:gd name="connsiteX18" fmla="*/ 3785202 w 4221701"/>
                  <a:gd name="connsiteY18" fmla="*/ 3587038 h 4686455"/>
                  <a:gd name="connsiteX19" fmla="*/ 3870043 w 4221701"/>
                  <a:gd name="connsiteY19" fmla="*/ 3775574 h 4686455"/>
                  <a:gd name="connsiteX20" fmla="*/ 4039725 w 4221701"/>
                  <a:gd name="connsiteY20" fmla="*/ 4143219 h 4686455"/>
                  <a:gd name="connsiteX21" fmla="*/ 3954884 w 4221701"/>
                  <a:gd name="connsiteY21" fmla="*/ 4284621 h 4686455"/>
                  <a:gd name="connsiteX22" fmla="*/ 3832336 w 4221701"/>
                  <a:gd name="connsiteY22" fmla="*/ 4416597 h 4686455"/>
                  <a:gd name="connsiteX23" fmla="*/ 3728641 w 4221701"/>
                  <a:gd name="connsiteY23" fmla="*/ 4378889 h 4686455"/>
                  <a:gd name="connsiteX24" fmla="*/ 3728641 w 4221701"/>
                  <a:gd name="connsiteY24" fmla="*/ 4284621 h 4686455"/>
                  <a:gd name="connsiteX25" fmla="*/ 3219593 w 4221701"/>
                  <a:gd name="connsiteY25" fmla="*/ 4426023 h 4686455"/>
                  <a:gd name="connsiteX26" fmla="*/ 2785960 w 4221701"/>
                  <a:gd name="connsiteY26" fmla="*/ 4444877 h 4686455"/>
                  <a:gd name="connsiteX27" fmla="*/ 2003536 w 4221701"/>
                  <a:gd name="connsiteY27" fmla="*/ 4680547 h 4686455"/>
                  <a:gd name="connsiteX28" fmla="*/ 1173977 w 4221701"/>
                  <a:gd name="connsiteY28" fmla="*/ 4605133 h 4686455"/>
                  <a:gd name="connsiteX29" fmla="*/ 1098562 w 4221701"/>
                  <a:gd name="connsiteY29" fmla="*/ 4492011 h 4686455"/>
                  <a:gd name="connsiteX30" fmla="*/ 1004294 w 4221701"/>
                  <a:gd name="connsiteY30" fmla="*/ 4388316 h 4686455"/>
                  <a:gd name="connsiteX31" fmla="*/ 1013721 w 4221701"/>
                  <a:gd name="connsiteY31" fmla="*/ 3850988 h 4686455"/>
                  <a:gd name="connsiteX32" fmla="*/ 957160 w 4221701"/>
                  <a:gd name="connsiteY32" fmla="*/ 3511623 h 4686455"/>
                  <a:gd name="connsiteX33" fmla="*/ 806331 w 4221701"/>
                  <a:gd name="connsiteY33" fmla="*/ 3398502 h 4686455"/>
                  <a:gd name="connsiteX34" fmla="*/ 184163 w 4221701"/>
                  <a:gd name="connsiteY34" fmla="*/ 3266527 h 4686455"/>
                  <a:gd name="connsiteX35" fmla="*/ 42761 w 4221701"/>
                  <a:gd name="connsiteY35" fmla="*/ 3077991 h 4686455"/>
                  <a:gd name="connsiteX36" fmla="*/ 14480 w 4221701"/>
                  <a:gd name="connsiteY36" fmla="*/ 2776333 h 4686455"/>
                  <a:gd name="connsiteX37" fmla="*/ 250150 w 4221701"/>
                  <a:gd name="connsiteY37" fmla="*/ 2050469 h 4686455"/>
                  <a:gd name="connsiteX38" fmla="*/ 382125 w 4221701"/>
                  <a:gd name="connsiteY38" fmla="*/ 1748811 h 4686455"/>
                  <a:gd name="connsiteX39" fmla="*/ 495247 w 4221701"/>
                  <a:gd name="connsiteY39" fmla="*/ 1381166 h 4686455"/>
                  <a:gd name="connsiteX40" fmla="*/ 664929 w 4221701"/>
                  <a:gd name="connsiteY40" fmla="*/ 1041800 h 4686455"/>
                  <a:gd name="connsiteX41" fmla="*/ 834612 w 4221701"/>
                  <a:gd name="connsiteY41" fmla="*/ 834411 h 4686455"/>
                  <a:gd name="connsiteX42" fmla="*/ 1051428 w 4221701"/>
                  <a:gd name="connsiteY42" fmla="*/ 702436 h 4686455"/>
                  <a:gd name="connsiteX43" fmla="*/ 1258818 w 4221701"/>
                  <a:gd name="connsiteY43" fmla="*/ 693009 h 4686455"/>
                  <a:gd name="connsiteX44" fmla="*/ 1390793 w 4221701"/>
                  <a:gd name="connsiteY44" fmla="*/ 636448 h 4686455"/>
                  <a:gd name="connsiteX45" fmla="*/ 1551049 w 4221701"/>
                  <a:gd name="connsiteY45" fmla="*/ 683582 h 4686455"/>
                  <a:gd name="connsiteX46" fmla="*/ 1871560 w 4221701"/>
                  <a:gd name="connsiteY46" fmla="*/ 466766 h 4686455"/>
                  <a:gd name="connsiteX47" fmla="*/ 1946975 w 4221701"/>
                  <a:gd name="connsiteY47" fmla="*/ 363071 h 4686455"/>
                  <a:gd name="connsiteX48" fmla="*/ 1965828 w 4221701"/>
                  <a:gd name="connsiteY48" fmla="*/ 249949 h 4686455"/>
                  <a:gd name="connsiteX0" fmla="*/ 1965828 w 4219971"/>
                  <a:gd name="connsiteY0" fmla="*/ 249949 h 4686455"/>
                  <a:gd name="connsiteX1" fmla="*/ 2248633 w 4219971"/>
                  <a:gd name="connsiteY1" fmla="*/ 410204 h 4686455"/>
                  <a:gd name="connsiteX2" fmla="*/ 2380608 w 4219971"/>
                  <a:gd name="connsiteY2" fmla="*/ 363071 h 4686455"/>
                  <a:gd name="connsiteX3" fmla="*/ 2635131 w 4219971"/>
                  <a:gd name="connsiteY3" fmla="*/ 193388 h 4686455"/>
                  <a:gd name="connsiteX4" fmla="*/ 2861375 w 4219971"/>
                  <a:gd name="connsiteY4" fmla="*/ 51987 h 4686455"/>
                  <a:gd name="connsiteX5" fmla="*/ 2955643 w 4219971"/>
                  <a:gd name="connsiteY5" fmla="*/ 14279 h 4686455"/>
                  <a:gd name="connsiteX6" fmla="*/ 3021630 w 4219971"/>
                  <a:gd name="connsiteY6" fmla="*/ 278230 h 4686455"/>
                  <a:gd name="connsiteX7" fmla="*/ 3304435 w 4219971"/>
                  <a:gd name="connsiteY7" fmla="*/ 381925 h 4686455"/>
                  <a:gd name="connsiteX8" fmla="*/ 3511824 w 4219971"/>
                  <a:gd name="connsiteY8" fmla="*/ 457339 h 4686455"/>
                  <a:gd name="connsiteX9" fmla="*/ 3690933 w 4219971"/>
                  <a:gd name="connsiteY9" fmla="*/ 466766 h 4686455"/>
                  <a:gd name="connsiteX10" fmla="*/ 3917177 w 4219971"/>
                  <a:gd name="connsiteY10" fmla="*/ 589313 h 4686455"/>
                  <a:gd name="connsiteX11" fmla="*/ 4030298 w 4219971"/>
                  <a:gd name="connsiteY11" fmla="*/ 806131 h 4686455"/>
                  <a:gd name="connsiteX12" fmla="*/ 4171700 w 4219971"/>
                  <a:gd name="connsiteY12" fmla="*/ 1060654 h 4686455"/>
                  <a:gd name="connsiteX13" fmla="*/ 4152846 w 4219971"/>
                  <a:gd name="connsiteY13" fmla="*/ 1343459 h 4686455"/>
                  <a:gd name="connsiteX14" fmla="*/ 4218834 w 4219971"/>
                  <a:gd name="connsiteY14" fmla="*/ 1805372 h 4686455"/>
                  <a:gd name="connsiteX15" fmla="*/ 4181127 w 4219971"/>
                  <a:gd name="connsiteY15" fmla="*/ 2125884 h 4686455"/>
                  <a:gd name="connsiteX16" fmla="*/ 4020872 w 4219971"/>
                  <a:gd name="connsiteY16" fmla="*/ 2568943 h 4686455"/>
                  <a:gd name="connsiteX17" fmla="*/ 3851189 w 4219971"/>
                  <a:gd name="connsiteY17" fmla="*/ 3002576 h 4686455"/>
                  <a:gd name="connsiteX18" fmla="*/ 3785202 w 4219971"/>
                  <a:gd name="connsiteY18" fmla="*/ 3587038 h 4686455"/>
                  <a:gd name="connsiteX19" fmla="*/ 3870043 w 4219971"/>
                  <a:gd name="connsiteY19" fmla="*/ 3775574 h 4686455"/>
                  <a:gd name="connsiteX20" fmla="*/ 4039725 w 4219971"/>
                  <a:gd name="connsiteY20" fmla="*/ 4143219 h 4686455"/>
                  <a:gd name="connsiteX21" fmla="*/ 3954884 w 4219971"/>
                  <a:gd name="connsiteY21" fmla="*/ 4284621 h 4686455"/>
                  <a:gd name="connsiteX22" fmla="*/ 3832336 w 4219971"/>
                  <a:gd name="connsiteY22" fmla="*/ 4416597 h 4686455"/>
                  <a:gd name="connsiteX23" fmla="*/ 3728641 w 4219971"/>
                  <a:gd name="connsiteY23" fmla="*/ 4378889 h 4686455"/>
                  <a:gd name="connsiteX24" fmla="*/ 3728641 w 4219971"/>
                  <a:gd name="connsiteY24" fmla="*/ 4284621 h 4686455"/>
                  <a:gd name="connsiteX25" fmla="*/ 3219593 w 4219971"/>
                  <a:gd name="connsiteY25" fmla="*/ 4426023 h 4686455"/>
                  <a:gd name="connsiteX26" fmla="*/ 2785960 w 4219971"/>
                  <a:gd name="connsiteY26" fmla="*/ 4444877 h 4686455"/>
                  <a:gd name="connsiteX27" fmla="*/ 2003536 w 4219971"/>
                  <a:gd name="connsiteY27" fmla="*/ 4680547 h 4686455"/>
                  <a:gd name="connsiteX28" fmla="*/ 1173977 w 4219971"/>
                  <a:gd name="connsiteY28" fmla="*/ 4605133 h 4686455"/>
                  <a:gd name="connsiteX29" fmla="*/ 1098562 w 4219971"/>
                  <a:gd name="connsiteY29" fmla="*/ 4492011 h 4686455"/>
                  <a:gd name="connsiteX30" fmla="*/ 1004294 w 4219971"/>
                  <a:gd name="connsiteY30" fmla="*/ 4388316 h 4686455"/>
                  <a:gd name="connsiteX31" fmla="*/ 1013721 w 4219971"/>
                  <a:gd name="connsiteY31" fmla="*/ 3850988 h 4686455"/>
                  <a:gd name="connsiteX32" fmla="*/ 957160 w 4219971"/>
                  <a:gd name="connsiteY32" fmla="*/ 3511623 h 4686455"/>
                  <a:gd name="connsiteX33" fmla="*/ 806331 w 4219971"/>
                  <a:gd name="connsiteY33" fmla="*/ 3398502 h 4686455"/>
                  <a:gd name="connsiteX34" fmla="*/ 184163 w 4219971"/>
                  <a:gd name="connsiteY34" fmla="*/ 3266527 h 4686455"/>
                  <a:gd name="connsiteX35" fmla="*/ 42761 w 4219971"/>
                  <a:gd name="connsiteY35" fmla="*/ 3077991 h 4686455"/>
                  <a:gd name="connsiteX36" fmla="*/ 14480 w 4219971"/>
                  <a:gd name="connsiteY36" fmla="*/ 2776333 h 4686455"/>
                  <a:gd name="connsiteX37" fmla="*/ 250150 w 4219971"/>
                  <a:gd name="connsiteY37" fmla="*/ 2050469 h 4686455"/>
                  <a:gd name="connsiteX38" fmla="*/ 382125 w 4219971"/>
                  <a:gd name="connsiteY38" fmla="*/ 1748811 h 4686455"/>
                  <a:gd name="connsiteX39" fmla="*/ 495247 w 4219971"/>
                  <a:gd name="connsiteY39" fmla="*/ 1381166 h 4686455"/>
                  <a:gd name="connsiteX40" fmla="*/ 664929 w 4219971"/>
                  <a:gd name="connsiteY40" fmla="*/ 1041800 h 4686455"/>
                  <a:gd name="connsiteX41" fmla="*/ 834612 w 4219971"/>
                  <a:gd name="connsiteY41" fmla="*/ 834411 h 4686455"/>
                  <a:gd name="connsiteX42" fmla="*/ 1051428 w 4219971"/>
                  <a:gd name="connsiteY42" fmla="*/ 702436 h 4686455"/>
                  <a:gd name="connsiteX43" fmla="*/ 1258818 w 4219971"/>
                  <a:gd name="connsiteY43" fmla="*/ 693009 h 4686455"/>
                  <a:gd name="connsiteX44" fmla="*/ 1390793 w 4219971"/>
                  <a:gd name="connsiteY44" fmla="*/ 636448 h 4686455"/>
                  <a:gd name="connsiteX45" fmla="*/ 1551049 w 4219971"/>
                  <a:gd name="connsiteY45" fmla="*/ 683582 h 4686455"/>
                  <a:gd name="connsiteX46" fmla="*/ 1871560 w 4219971"/>
                  <a:gd name="connsiteY46" fmla="*/ 466766 h 4686455"/>
                  <a:gd name="connsiteX47" fmla="*/ 1946975 w 4219971"/>
                  <a:gd name="connsiteY47" fmla="*/ 363071 h 4686455"/>
                  <a:gd name="connsiteX48" fmla="*/ 1965828 w 4219971"/>
                  <a:gd name="connsiteY48" fmla="*/ 249949 h 4686455"/>
                  <a:gd name="connsiteX0" fmla="*/ 1965828 w 4219971"/>
                  <a:gd name="connsiteY0" fmla="*/ 249949 h 4686455"/>
                  <a:gd name="connsiteX1" fmla="*/ 2248633 w 4219971"/>
                  <a:gd name="connsiteY1" fmla="*/ 410204 h 4686455"/>
                  <a:gd name="connsiteX2" fmla="*/ 2380608 w 4219971"/>
                  <a:gd name="connsiteY2" fmla="*/ 363071 h 4686455"/>
                  <a:gd name="connsiteX3" fmla="*/ 2635131 w 4219971"/>
                  <a:gd name="connsiteY3" fmla="*/ 193388 h 4686455"/>
                  <a:gd name="connsiteX4" fmla="*/ 2861375 w 4219971"/>
                  <a:gd name="connsiteY4" fmla="*/ 51987 h 4686455"/>
                  <a:gd name="connsiteX5" fmla="*/ 2955643 w 4219971"/>
                  <a:gd name="connsiteY5" fmla="*/ 14279 h 4686455"/>
                  <a:gd name="connsiteX6" fmla="*/ 3021630 w 4219971"/>
                  <a:gd name="connsiteY6" fmla="*/ 278230 h 4686455"/>
                  <a:gd name="connsiteX7" fmla="*/ 3304435 w 4219971"/>
                  <a:gd name="connsiteY7" fmla="*/ 381925 h 4686455"/>
                  <a:gd name="connsiteX8" fmla="*/ 3511824 w 4219971"/>
                  <a:gd name="connsiteY8" fmla="*/ 457339 h 4686455"/>
                  <a:gd name="connsiteX9" fmla="*/ 3690933 w 4219971"/>
                  <a:gd name="connsiteY9" fmla="*/ 466766 h 4686455"/>
                  <a:gd name="connsiteX10" fmla="*/ 3917177 w 4219971"/>
                  <a:gd name="connsiteY10" fmla="*/ 589313 h 4686455"/>
                  <a:gd name="connsiteX11" fmla="*/ 4030298 w 4219971"/>
                  <a:gd name="connsiteY11" fmla="*/ 806131 h 4686455"/>
                  <a:gd name="connsiteX12" fmla="*/ 4115139 w 4219971"/>
                  <a:gd name="connsiteY12" fmla="*/ 1060654 h 4686455"/>
                  <a:gd name="connsiteX13" fmla="*/ 4152846 w 4219971"/>
                  <a:gd name="connsiteY13" fmla="*/ 1343459 h 4686455"/>
                  <a:gd name="connsiteX14" fmla="*/ 4218834 w 4219971"/>
                  <a:gd name="connsiteY14" fmla="*/ 1805372 h 4686455"/>
                  <a:gd name="connsiteX15" fmla="*/ 4181127 w 4219971"/>
                  <a:gd name="connsiteY15" fmla="*/ 2125884 h 4686455"/>
                  <a:gd name="connsiteX16" fmla="*/ 4020872 w 4219971"/>
                  <a:gd name="connsiteY16" fmla="*/ 2568943 h 4686455"/>
                  <a:gd name="connsiteX17" fmla="*/ 3851189 w 4219971"/>
                  <a:gd name="connsiteY17" fmla="*/ 3002576 h 4686455"/>
                  <a:gd name="connsiteX18" fmla="*/ 3785202 w 4219971"/>
                  <a:gd name="connsiteY18" fmla="*/ 3587038 h 4686455"/>
                  <a:gd name="connsiteX19" fmla="*/ 3870043 w 4219971"/>
                  <a:gd name="connsiteY19" fmla="*/ 3775574 h 4686455"/>
                  <a:gd name="connsiteX20" fmla="*/ 4039725 w 4219971"/>
                  <a:gd name="connsiteY20" fmla="*/ 4143219 h 4686455"/>
                  <a:gd name="connsiteX21" fmla="*/ 3954884 w 4219971"/>
                  <a:gd name="connsiteY21" fmla="*/ 4284621 h 4686455"/>
                  <a:gd name="connsiteX22" fmla="*/ 3832336 w 4219971"/>
                  <a:gd name="connsiteY22" fmla="*/ 4416597 h 4686455"/>
                  <a:gd name="connsiteX23" fmla="*/ 3728641 w 4219971"/>
                  <a:gd name="connsiteY23" fmla="*/ 4378889 h 4686455"/>
                  <a:gd name="connsiteX24" fmla="*/ 3728641 w 4219971"/>
                  <a:gd name="connsiteY24" fmla="*/ 4284621 h 4686455"/>
                  <a:gd name="connsiteX25" fmla="*/ 3219593 w 4219971"/>
                  <a:gd name="connsiteY25" fmla="*/ 4426023 h 4686455"/>
                  <a:gd name="connsiteX26" fmla="*/ 2785960 w 4219971"/>
                  <a:gd name="connsiteY26" fmla="*/ 4444877 h 4686455"/>
                  <a:gd name="connsiteX27" fmla="*/ 2003536 w 4219971"/>
                  <a:gd name="connsiteY27" fmla="*/ 4680547 h 4686455"/>
                  <a:gd name="connsiteX28" fmla="*/ 1173977 w 4219971"/>
                  <a:gd name="connsiteY28" fmla="*/ 4605133 h 4686455"/>
                  <a:gd name="connsiteX29" fmla="*/ 1098562 w 4219971"/>
                  <a:gd name="connsiteY29" fmla="*/ 4492011 h 4686455"/>
                  <a:gd name="connsiteX30" fmla="*/ 1004294 w 4219971"/>
                  <a:gd name="connsiteY30" fmla="*/ 4388316 h 4686455"/>
                  <a:gd name="connsiteX31" fmla="*/ 1013721 w 4219971"/>
                  <a:gd name="connsiteY31" fmla="*/ 3850988 h 4686455"/>
                  <a:gd name="connsiteX32" fmla="*/ 957160 w 4219971"/>
                  <a:gd name="connsiteY32" fmla="*/ 3511623 h 4686455"/>
                  <a:gd name="connsiteX33" fmla="*/ 806331 w 4219971"/>
                  <a:gd name="connsiteY33" fmla="*/ 3398502 h 4686455"/>
                  <a:gd name="connsiteX34" fmla="*/ 184163 w 4219971"/>
                  <a:gd name="connsiteY34" fmla="*/ 3266527 h 4686455"/>
                  <a:gd name="connsiteX35" fmla="*/ 42761 w 4219971"/>
                  <a:gd name="connsiteY35" fmla="*/ 3077991 h 4686455"/>
                  <a:gd name="connsiteX36" fmla="*/ 14480 w 4219971"/>
                  <a:gd name="connsiteY36" fmla="*/ 2776333 h 4686455"/>
                  <a:gd name="connsiteX37" fmla="*/ 250150 w 4219971"/>
                  <a:gd name="connsiteY37" fmla="*/ 2050469 h 4686455"/>
                  <a:gd name="connsiteX38" fmla="*/ 382125 w 4219971"/>
                  <a:gd name="connsiteY38" fmla="*/ 1748811 h 4686455"/>
                  <a:gd name="connsiteX39" fmla="*/ 495247 w 4219971"/>
                  <a:gd name="connsiteY39" fmla="*/ 1381166 h 4686455"/>
                  <a:gd name="connsiteX40" fmla="*/ 664929 w 4219971"/>
                  <a:gd name="connsiteY40" fmla="*/ 1041800 h 4686455"/>
                  <a:gd name="connsiteX41" fmla="*/ 834612 w 4219971"/>
                  <a:gd name="connsiteY41" fmla="*/ 834411 h 4686455"/>
                  <a:gd name="connsiteX42" fmla="*/ 1051428 w 4219971"/>
                  <a:gd name="connsiteY42" fmla="*/ 702436 h 4686455"/>
                  <a:gd name="connsiteX43" fmla="*/ 1258818 w 4219971"/>
                  <a:gd name="connsiteY43" fmla="*/ 693009 h 4686455"/>
                  <a:gd name="connsiteX44" fmla="*/ 1390793 w 4219971"/>
                  <a:gd name="connsiteY44" fmla="*/ 636448 h 4686455"/>
                  <a:gd name="connsiteX45" fmla="*/ 1551049 w 4219971"/>
                  <a:gd name="connsiteY45" fmla="*/ 683582 h 4686455"/>
                  <a:gd name="connsiteX46" fmla="*/ 1871560 w 4219971"/>
                  <a:gd name="connsiteY46" fmla="*/ 466766 h 4686455"/>
                  <a:gd name="connsiteX47" fmla="*/ 1946975 w 4219971"/>
                  <a:gd name="connsiteY47" fmla="*/ 363071 h 4686455"/>
                  <a:gd name="connsiteX48" fmla="*/ 1965828 w 4219971"/>
                  <a:gd name="connsiteY48" fmla="*/ 249949 h 4686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4219971" h="4686455">
                    <a:moveTo>
                      <a:pt x="1965828" y="249949"/>
                    </a:moveTo>
                    <a:cubicBezTo>
                      <a:pt x="2016104" y="257805"/>
                      <a:pt x="2179503" y="391350"/>
                      <a:pt x="2248633" y="410204"/>
                    </a:cubicBezTo>
                    <a:cubicBezTo>
                      <a:pt x="2317763" y="429058"/>
                      <a:pt x="2316192" y="399207"/>
                      <a:pt x="2380608" y="363071"/>
                    </a:cubicBezTo>
                    <a:cubicBezTo>
                      <a:pt x="2445024" y="326935"/>
                      <a:pt x="2555003" y="245235"/>
                      <a:pt x="2635131" y="193388"/>
                    </a:cubicBezTo>
                    <a:cubicBezTo>
                      <a:pt x="2715259" y="141541"/>
                      <a:pt x="2807956" y="81838"/>
                      <a:pt x="2861375" y="51987"/>
                    </a:cubicBezTo>
                    <a:cubicBezTo>
                      <a:pt x="2914794" y="22135"/>
                      <a:pt x="2928934" y="-23428"/>
                      <a:pt x="2955643" y="14279"/>
                    </a:cubicBezTo>
                    <a:cubicBezTo>
                      <a:pt x="2982352" y="51986"/>
                      <a:pt x="2963498" y="216956"/>
                      <a:pt x="3021630" y="278230"/>
                    </a:cubicBezTo>
                    <a:cubicBezTo>
                      <a:pt x="3079762" y="339504"/>
                      <a:pt x="3304435" y="381925"/>
                      <a:pt x="3304435" y="381925"/>
                    </a:cubicBezTo>
                    <a:cubicBezTo>
                      <a:pt x="3386134" y="411777"/>
                      <a:pt x="3447408" y="443199"/>
                      <a:pt x="3511824" y="457339"/>
                    </a:cubicBezTo>
                    <a:cubicBezTo>
                      <a:pt x="3576240" y="471479"/>
                      <a:pt x="3623374" y="444770"/>
                      <a:pt x="3690933" y="466766"/>
                    </a:cubicBezTo>
                    <a:cubicBezTo>
                      <a:pt x="3758492" y="488762"/>
                      <a:pt x="3860616" y="532752"/>
                      <a:pt x="3917177" y="589313"/>
                    </a:cubicBezTo>
                    <a:cubicBezTo>
                      <a:pt x="3973738" y="645874"/>
                      <a:pt x="3997304" y="727574"/>
                      <a:pt x="4030298" y="806131"/>
                    </a:cubicBezTo>
                    <a:cubicBezTo>
                      <a:pt x="4063292" y="884688"/>
                      <a:pt x="4094714" y="971099"/>
                      <a:pt x="4115139" y="1060654"/>
                    </a:cubicBezTo>
                    <a:cubicBezTo>
                      <a:pt x="4135564" y="1150209"/>
                      <a:pt x="4135564" y="1219339"/>
                      <a:pt x="4152846" y="1343459"/>
                    </a:cubicBezTo>
                    <a:cubicBezTo>
                      <a:pt x="4170128" y="1467579"/>
                      <a:pt x="4214121" y="1674968"/>
                      <a:pt x="4218834" y="1805372"/>
                    </a:cubicBezTo>
                    <a:cubicBezTo>
                      <a:pt x="4223547" y="1935776"/>
                      <a:pt x="4214121" y="1998622"/>
                      <a:pt x="4181127" y="2125884"/>
                    </a:cubicBezTo>
                    <a:cubicBezTo>
                      <a:pt x="4148133" y="2253146"/>
                      <a:pt x="4075862" y="2422828"/>
                      <a:pt x="4020872" y="2568943"/>
                    </a:cubicBezTo>
                    <a:cubicBezTo>
                      <a:pt x="3965882" y="2715058"/>
                      <a:pt x="3890467" y="2832893"/>
                      <a:pt x="3851189" y="3002576"/>
                    </a:cubicBezTo>
                    <a:cubicBezTo>
                      <a:pt x="3811911" y="3172259"/>
                      <a:pt x="3782060" y="3458205"/>
                      <a:pt x="3785202" y="3587038"/>
                    </a:cubicBezTo>
                    <a:cubicBezTo>
                      <a:pt x="3788344" y="3715871"/>
                      <a:pt x="3827623" y="3682877"/>
                      <a:pt x="3870043" y="3775574"/>
                    </a:cubicBezTo>
                    <a:cubicBezTo>
                      <a:pt x="3912464" y="3868271"/>
                      <a:pt x="4025585" y="4058378"/>
                      <a:pt x="4039725" y="4143219"/>
                    </a:cubicBezTo>
                    <a:cubicBezTo>
                      <a:pt x="4053865" y="4228060"/>
                      <a:pt x="3989449" y="4239058"/>
                      <a:pt x="3954884" y="4284621"/>
                    </a:cubicBezTo>
                    <a:cubicBezTo>
                      <a:pt x="3920319" y="4330184"/>
                      <a:pt x="3870043" y="4400886"/>
                      <a:pt x="3832336" y="4416597"/>
                    </a:cubicBezTo>
                    <a:cubicBezTo>
                      <a:pt x="3794629" y="4432308"/>
                      <a:pt x="3745923" y="4400885"/>
                      <a:pt x="3728641" y="4378889"/>
                    </a:cubicBezTo>
                    <a:cubicBezTo>
                      <a:pt x="3711359" y="4356893"/>
                      <a:pt x="3813482" y="4276765"/>
                      <a:pt x="3728641" y="4284621"/>
                    </a:cubicBezTo>
                    <a:cubicBezTo>
                      <a:pt x="3643800" y="4292477"/>
                      <a:pt x="3376707" y="4399314"/>
                      <a:pt x="3219593" y="4426023"/>
                    </a:cubicBezTo>
                    <a:cubicBezTo>
                      <a:pt x="3062479" y="4452732"/>
                      <a:pt x="2988636" y="4402456"/>
                      <a:pt x="2785960" y="4444877"/>
                    </a:cubicBezTo>
                    <a:cubicBezTo>
                      <a:pt x="2583284" y="4487298"/>
                      <a:pt x="2272200" y="4653838"/>
                      <a:pt x="2003536" y="4680547"/>
                    </a:cubicBezTo>
                    <a:cubicBezTo>
                      <a:pt x="1734872" y="4707256"/>
                      <a:pt x="1324806" y="4636556"/>
                      <a:pt x="1173977" y="4605133"/>
                    </a:cubicBezTo>
                    <a:cubicBezTo>
                      <a:pt x="1023148" y="4573710"/>
                      <a:pt x="1126842" y="4528147"/>
                      <a:pt x="1098562" y="4492011"/>
                    </a:cubicBezTo>
                    <a:cubicBezTo>
                      <a:pt x="1070282" y="4455875"/>
                      <a:pt x="1018434" y="4495153"/>
                      <a:pt x="1004294" y="4388316"/>
                    </a:cubicBezTo>
                    <a:cubicBezTo>
                      <a:pt x="990154" y="4281479"/>
                      <a:pt x="974443" y="3997103"/>
                      <a:pt x="1013721" y="3850988"/>
                    </a:cubicBezTo>
                    <a:cubicBezTo>
                      <a:pt x="1052999" y="3704873"/>
                      <a:pt x="991725" y="3587037"/>
                      <a:pt x="957160" y="3511623"/>
                    </a:cubicBezTo>
                    <a:cubicBezTo>
                      <a:pt x="922595" y="3436209"/>
                      <a:pt x="925738" y="3486485"/>
                      <a:pt x="806331" y="3398502"/>
                    </a:cubicBezTo>
                    <a:cubicBezTo>
                      <a:pt x="686924" y="3310519"/>
                      <a:pt x="349132" y="3244532"/>
                      <a:pt x="184163" y="3266527"/>
                    </a:cubicBezTo>
                    <a:cubicBezTo>
                      <a:pt x="19194" y="3288522"/>
                      <a:pt x="71042" y="3159690"/>
                      <a:pt x="42761" y="3077991"/>
                    </a:cubicBezTo>
                    <a:cubicBezTo>
                      <a:pt x="14481" y="2996292"/>
                      <a:pt x="-20085" y="2947587"/>
                      <a:pt x="14480" y="2776333"/>
                    </a:cubicBezTo>
                    <a:cubicBezTo>
                      <a:pt x="49045" y="2605079"/>
                      <a:pt x="188876" y="2221723"/>
                      <a:pt x="250150" y="2050469"/>
                    </a:cubicBezTo>
                    <a:cubicBezTo>
                      <a:pt x="311424" y="1879215"/>
                      <a:pt x="341276" y="1860361"/>
                      <a:pt x="382125" y="1748811"/>
                    </a:cubicBezTo>
                    <a:cubicBezTo>
                      <a:pt x="422974" y="1637261"/>
                      <a:pt x="448113" y="1499001"/>
                      <a:pt x="495247" y="1381166"/>
                    </a:cubicBezTo>
                    <a:cubicBezTo>
                      <a:pt x="542381" y="1263331"/>
                      <a:pt x="608368" y="1132926"/>
                      <a:pt x="664929" y="1041800"/>
                    </a:cubicBezTo>
                    <a:cubicBezTo>
                      <a:pt x="721490" y="950674"/>
                      <a:pt x="770195" y="890972"/>
                      <a:pt x="834612" y="834411"/>
                    </a:cubicBezTo>
                    <a:cubicBezTo>
                      <a:pt x="899029" y="777850"/>
                      <a:pt x="980727" y="726003"/>
                      <a:pt x="1051428" y="702436"/>
                    </a:cubicBezTo>
                    <a:cubicBezTo>
                      <a:pt x="1122129" y="678869"/>
                      <a:pt x="1202257" y="704007"/>
                      <a:pt x="1258818" y="693009"/>
                    </a:cubicBezTo>
                    <a:cubicBezTo>
                      <a:pt x="1315379" y="682011"/>
                      <a:pt x="1342088" y="638019"/>
                      <a:pt x="1390793" y="636448"/>
                    </a:cubicBezTo>
                    <a:cubicBezTo>
                      <a:pt x="1439498" y="634877"/>
                      <a:pt x="1470921" y="711862"/>
                      <a:pt x="1551049" y="683582"/>
                    </a:cubicBezTo>
                    <a:cubicBezTo>
                      <a:pt x="1631177" y="655302"/>
                      <a:pt x="1805572" y="520185"/>
                      <a:pt x="1871560" y="466766"/>
                    </a:cubicBezTo>
                    <a:cubicBezTo>
                      <a:pt x="1937548" y="413348"/>
                      <a:pt x="1931264" y="397636"/>
                      <a:pt x="1946975" y="363071"/>
                    </a:cubicBezTo>
                    <a:cubicBezTo>
                      <a:pt x="1962686" y="328506"/>
                      <a:pt x="1915552" y="242093"/>
                      <a:pt x="1965828" y="249949"/>
                    </a:cubicBez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6" name="Freeform 9"/>
              <p:cNvSpPr>
                <a:spLocks noEditPoints="1"/>
              </p:cNvSpPr>
              <p:nvPr/>
            </p:nvSpPr>
            <p:spPr bwMode="auto">
              <a:xfrm>
                <a:off x="1981200" y="-25924"/>
                <a:ext cx="4748212" cy="15336179"/>
              </a:xfrm>
              <a:custGeom>
                <a:avLst/>
                <a:gdLst/>
                <a:ahLst/>
                <a:cxnLst>
                  <a:cxn ang="0">
                    <a:pos x="166" y="446"/>
                  </a:cxn>
                  <a:cxn ang="0">
                    <a:pos x="158" y="384"/>
                  </a:cxn>
                  <a:cxn ang="0">
                    <a:pos x="150" y="300"/>
                  </a:cxn>
                  <a:cxn ang="0">
                    <a:pos x="146" y="254"/>
                  </a:cxn>
                  <a:cxn ang="0">
                    <a:pos x="138" y="230"/>
                  </a:cxn>
                  <a:cxn ang="0">
                    <a:pos x="144" y="222"/>
                  </a:cxn>
                  <a:cxn ang="0">
                    <a:pos x="140" y="182"/>
                  </a:cxn>
                  <a:cxn ang="0">
                    <a:pos x="154" y="138"/>
                  </a:cxn>
                  <a:cxn ang="0">
                    <a:pos x="148" y="94"/>
                  </a:cxn>
                  <a:cxn ang="0">
                    <a:pos x="122" y="78"/>
                  </a:cxn>
                  <a:cxn ang="0">
                    <a:pos x="106" y="62"/>
                  </a:cxn>
                  <a:cxn ang="0">
                    <a:pos x="114" y="30"/>
                  </a:cxn>
                  <a:cxn ang="0">
                    <a:pos x="66" y="12"/>
                  </a:cxn>
                  <a:cxn ang="0">
                    <a:pos x="72" y="70"/>
                  </a:cxn>
                  <a:cxn ang="0">
                    <a:pos x="46" y="88"/>
                  </a:cxn>
                  <a:cxn ang="0">
                    <a:pos x="24" y="98"/>
                  </a:cxn>
                  <a:cxn ang="0">
                    <a:pos x="6" y="142"/>
                  </a:cxn>
                  <a:cxn ang="0">
                    <a:pos x="16" y="184"/>
                  </a:cxn>
                  <a:cxn ang="0">
                    <a:pos x="34" y="224"/>
                  </a:cxn>
                  <a:cxn ang="0">
                    <a:pos x="42" y="240"/>
                  </a:cxn>
                  <a:cxn ang="0">
                    <a:pos x="32" y="272"/>
                  </a:cxn>
                  <a:cxn ang="0">
                    <a:pos x="34" y="296"/>
                  </a:cxn>
                  <a:cxn ang="0">
                    <a:pos x="46" y="378"/>
                  </a:cxn>
                  <a:cxn ang="0">
                    <a:pos x="64" y="470"/>
                  </a:cxn>
                  <a:cxn ang="0">
                    <a:pos x="58" y="506"/>
                  </a:cxn>
                  <a:cxn ang="0">
                    <a:pos x="48" y="524"/>
                  </a:cxn>
                  <a:cxn ang="0">
                    <a:pos x="24" y="544"/>
                  </a:cxn>
                  <a:cxn ang="0">
                    <a:pos x="48" y="546"/>
                  </a:cxn>
                  <a:cxn ang="0">
                    <a:pos x="62" y="544"/>
                  </a:cxn>
                  <a:cxn ang="0">
                    <a:pos x="92" y="542"/>
                  </a:cxn>
                  <a:cxn ang="0">
                    <a:pos x="106" y="538"/>
                  </a:cxn>
                  <a:cxn ang="0">
                    <a:pos x="104" y="516"/>
                  </a:cxn>
                  <a:cxn ang="0">
                    <a:pos x="100" y="478"/>
                  </a:cxn>
                  <a:cxn ang="0">
                    <a:pos x="102" y="426"/>
                  </a:cxn>
                  <a:cxn ang="0">
                    <a:pos x="100" y="362"/>
                  </a:cxn>
                  <a:cxn ang="0">
                    <a:pos x="108" y="390"/>
                  </a:cxn>
                  <a:cxn ang="0">
                    <a:pos x="114" y="434"/>
                  </a:cxn>
                  <a:cxn ang="0">
                    <a:pos x="126" y="502"/>
                  </a:cxn>
                  <a:cxn ang="0">
                    <a:pos x="124" y="530"/>
                  </a:cxn>
                  <a:cxn ang="0">
                    <a:pos x="132" y="552"/>
                  </a:cxn>
                  <a:cxn ang="0">
                    <a:pos x="168" y="552"/>
                  </a:cxn>
                  <a:cxn ang="0">
                    <a:pos x="168" y="528"/>
                  </a:cxn>
                  <a:cxn ang="0">
                    <a:pos x="92" y="74"/>
                  </a:cxn>
                  <a:cxn ang="0">
                    <a:pos x="104" y="80"/>
                  </a:cxn>
                  <a:cxn ang="0">
                    <a:pos x="130" y="80"/>
                  </a:cxn>
                  <a:cxn ang="0">
                    <a:pos x="152" y="142"/>
                  </a:cxn>
                  <a:cxn ang="0">
                    <a:pos x="104" y="176"/>
                  </a:cxn>
                  <a:cxn ang="0">
                    <a:pos x="50" y="146"/>
                  </a:cxn>
                  <a:cxn ang="0">
                    <a:pos x="50" y="232"/>
                  </a:cxn>
                  <a:cxn ang="0">
                    <a:pos x="26" y="186"/>
                  </a:cxn>
                  <a:cxn ang="0">
                    <a:pos x="20" y="112"/>
                  </a:cxn>
                  <a:cxn ang="0">
                    <a:pos x="58" y="88"/>
                  </a:cxn>
                  <a:cxn ang="0">
                    <a:pos x="68" y="94"/>
                  </a:cxn>
                  <a:cxn ang="0">
                    <a:pos x="36" y="142"/>
                  </a:cxn>
                  <a:cxn ang="0">
                    <a:pos x="50" y="162"/>
                  </a:cxn>
                  <a:cxn ang="0">
                    <a:pos x="46" y="188"/>
                  </a:cxn>
                  <a:cxn ang="0">
                    <a:pos x="94" y="228"/>
                  </a:cxn>
                  <a:cxn ang="0">
                    <a:pos x="68" y="188"/>
                  </a:cxn>
                  <a:cxn ang="0">
                    <a:pos x="110" y="176"/>
                  </a:cxn>
                  <a:cxn ang="0">
                    <a:pos x="152" y="142"/>
                  </a:cxn>
                  <a:cxn ang="0">
                    <a:pos x="138" y="226"/>
                  </a:cxn>
                </a:cxnLst>
                <a:rect l="0" t="0" r="r" b="b"/>
                <a:pathLst>
                  <a:path w="174" h="562">
                    <a:moveTo>
                      <a:pt x="172" y="516"/>
                    </a:moveTo>
                    <a:lnTo>
                      <a:pt x="172" y="516"/>
                    </a:lnTo>
                    <a:lnTo>
                      <a:pt x="172" y="514"/>
                    </a:lnTo>
                    <a:lnTo>
                      <a:pt x="172" y="514"/>
                    </a:lnTo>
                    <a:lnTo>
                      <a:pt x="172" y="510"/>
                    </a:lnTo>
                    <a:lnTo>
                      <a:pt x="172" y="510"/>
                    </a:lnTo>
                    <a:lnTo>
                      <a:pt x="170" y="498"/>
                    </a:lnTo>
                    <a:lnTo>
                      <a:pt x="170" y="498"/>
                    </a:lnTo>
                    <a:lnTo>
                      <a:pt x="170" y="490"/>
                    </a:lnTo>
                    <a:lnTo>
                      <a:pt x="170" y="490"/>
                    </a:lnTo>
                    <a:lnTo>
                      <a:pt x="170" y="478"/>
                    </a:lnTo>
                    <a:lnTo>
                      <a:pt x="170" y="478"/>
                    </a:lnTo>
                    <a:lnTo>
                      <a:pt x="168" y="466"/>
                    </a:lnTo>
                    <a:lnTo>
                      <a:pt x="168" y="466"/>
                    </a:lnTo>
                    <a:lnTo>
                      <a:pt x="168" y="460"/>
                    </a:lnTo>
                    <a:lnTo>
                      <a:pt x="168" y="460"/>
                    </a:lnTo>
                    <a:lnTo>
                      <a:pt x="166" y="454"/>
                    </a:lnTo>
                    <a:lnTo>
                      <a:pt x="166" y="454"/>
                    </a:lnTo>
                    <a:lnTo>
                      <a:pt x="166" y="450"/>
                    </a:lnTo>
                    <a:lnTo>
                      <a:pt x="166" y="450"/>
                    </a:lnTo>
                    <a:lnTo>
                      <a:pt x="166" y="446"/>
                    </a:lnTo>
                    <a:lnTo>
                      <a:pt x="166" y="446"/>
                    </a:lnTo>
                    <a:lnTo>
                      <a:pt x="166" y="444"/>
                    </a:lnTo>
                    <a:lnTo>
                      <a:pt x="166" y="444"/>
                    </a:lnTo>
                    <a:lnTo>
                      <a:pt x="164" y="434"/>
                    </a:lnTo>
                    <a:lnTo>
                      <a:pt x="164" y="434"/>
                    </a:lnTo>
                    <a:lnTo>
                      <a:pt x="164" y="426"/>
                    </a:lnTo>
                    <a:lnTo>
                      <a:pt x="164" y="426"/>
                    </a:lnTo>
                    <a:lnTo>
                      <a:pt x="162" y="418"/>
                    </a:lnTo>
                    <a:lnTo>
                      <a:pt x="162" y="418"/>
                    </a:lnTo>
                    <a:lnTo>
                      <a:pt x="162" y="412"/>
                    </a:lnTo>
                    <a:lnTo>
                      <a:pt x="162" y="412"/>
                    </a:lnTo>
                    <a:lnTo>
                      <a:pt x="162" y="404"/>
                    </a:lnTo>
                    <a:lnTo>
                      <a:pt x="162" y="404"/>
                    </a:lnTo>
                    <a:lnTo>
                      <a:pt x="160" y="398"/>
                    </a:lnTo>
                    <a:lnTo>
                      <a:pt x="160" y="398"/>
                    </a:lnTo>
                    <a:lnTo>
                      <a:pt x="158" y="392"/>
                    </a:lnTo>
                    <a:lnTo>
                      <a:pt x="158" y="392"/>
                    </a:lnTo>
                    <a:lnTo>
                      <a:pt x="158" y="390"/>
                    </a:lnTo>
                    <a:lnTo>
                      <a:pt x="158" y="390"/>
                    </a:lnTo>
                    <a:lnTo>
                      <a:pt x="158" y="384"/>
                    </a:lnTo>
                    <a:lnTo>
                      <a:pt x="158" y="384"/>
                    </a:lnTo>
                    <a:lnTo>
                      <a:pt x="158" y="374"/>
                    </a:lnTo>
                    <a:lnTo>
                      <a:pt x="158" y="374"/>
                    </a:lnTo>
                    <a:lnTo>
                      <a:pt x="158" y="362"/>
                    </a:lnTo>
                    <a:lnTo>
                      <a:pt x="158" y="362"/>
                    </a:lnTo>
                    <a:lnTo>
                      <a:pt x="158" y="356"/>
                    </a:lnTo>
                    <a:lnTo>
                      <a:pt x="158" y="356"/>
                    </a:lnTo>
                    <a:lnTo>
                      <a:pt x="156" y="346"/>
                    </a:lnTo>
                    <a:lnTo>
                      <a:pt x="156" y="346"/>
                    </a:lnTo>
                    <a:lnTo>
                      <a:pt x="154" y="332"/>
                    </a:lnTo>
                    <a:lnTo>
                      <a:pt x="154" y="332"/>
                    </a:lnTo>
                    <a:lnTo>
                      <a:pt x="152" y="324"/>
                    </a:lnTo>
                    <a:lnTo>
                      <a:pt x="152" y="324"/>
                    </a:lnTo>
                    <a:lnTo>
                      <a:pt x="152" y="320"/>
                    </a:lnTo>
                    <a:lnTo>
                      <a:pt x="152" y="320"/>
                    </a:lnTo>
                    <a:lnTo>
                      <a:pt x="152" y="316"/>
                    </a:lnTo>
                    <a:lnTo>
                      <a:pt x="152" y="316"/>
                    </a:lnTo>
                    <a:lnTo>
                      <a:pt x="152" y="312"/>
                    </a:lnTo>
                    <a:lnTo>
                      <a:pt x="152" y="312"/>
                    </a:lnTo>
                    <a:lnTo>
                      <a:pt x="152" y="304"/>
                    </a:lnTo>
                    <a:lnTo>
                      <a:pt x="152" y="304"/>
                    </a:lnTo>
                    <a:lnTo>
                      <a:pt x="150" y="300"/>
                    </a:lnTo>
                    <a:lnTo>
                      <a:pt x="150" y="300"/>
                    </a:lnTo>
                    <a:lnTo>
                      <a:pt x="150" y="294"/>
                    </a:lnTo>
                    <a:lnTo>
                      <a:pt x="150" y="294"/>
                    </a:lnTo>
                    <a:lnTo>
                      <a:pt x="150" y="286"/>
                    </a:lnTo>
                    <a:lnTo>
                      <a:pt x="150" y="286"/>
                    </a:lnTo>
                    <a:lnTo>
                      <a:pt x="148" y="284"/>
                    </a:lnTo>
                    <a:lnTo>
                      <a:pt x="148" y="284"/>
                    </a:lnTo>
                    <a:lnTo>
                      <a:pt x="150" y="280"/>
                    </a:lnTo>
                    <a:lnTo>
                      <a:pt x="150" y="280"/>
                    </a:lnTo>
                    <a:lnTo>
                      <a:pt x="150" y="274"/>
                    </a:lnTo>
                    <a:lnTo>
                      <a:pt x="150" y="274"/>
                    </a:lnTo>
                    <a:lnTo>
                      <a:pt x="150" y="266"/>
                    </a:lnTo>
                    <a:lnTo>
                      <a:pt x="150" y="266"/>
                    </a:lnTo>
                    <a:lnTo>
                      <a:pt x="146" y="260"/>
                    </a:lnTo>
                    <a:lnTo>
                      <a:pt x="146" y="260"/>
                    </a:lnTo>
                    <a:lnTo>
                      <a:pt x="146" y="256"/>
                    </a:lnTo>
                    <a:lnTo>
                      <a:pt x="146" y="256"/>
                    </a:lnTo>
                    <a:lnTo>
                      <a:pt x="146" y="256"/>
                    </a:lnTo>
                    <a:lnTo>
                      <a:pt x="146" y="256"/>
                    </a:lnTo>
                    <a:lnTo>
                      <a:pt x="146" y="254"/>
                    </a:lnTo>
                    <a:lnTo>
                      <a:pt x="146" y="254"/>
                    </a:lnTo>
                    <a:lnTo>
                      <a:pt x="144" y="252"/>
                    </a:lnTo>
                    <a:lnTo>
                      <a:pt x="144" y="252"/>
                    </a:lnTo>
                    <a:lnTo>
                      <a:pt x="144" y="250"/>
                    </a:lnTo>
                    <a:lnTo>
                      <a:pt x="144" y="250"/>
                    </a:lnTo>
                    <a:lnTo>
                      <a:pt x="144" y="248"/>
                    </a:lnTo>
                    <a:lnTo>
                      <a:pt x="144" y="248"/>
                    </a:lnTo>
                    <a:lnTo>
                      <a:pt x="142" y="242"/>
                    </a:lnTo>
                    <a:lnTo>
                      <a:pt x="142" y="242"/>
                    </a:lnTo>
                    <a:lnTo>
                      <a:pt x="140" y="240"/>
                    </a:lnTo>
                    <a:lnTo>
                      <a:pt x="140" y="240"/>
                    </a:lnTo>
                    <a:lnTo>
                      <a:pt x="140" y="238"/>
                    </a:lnTo>
                    <a:lnTo>
                      <a:pt x="140" y="238"/>
                    </a:lnTo>
                    <a:lnTo>
                      <a:pt x="140" y="236"/>
                    </a:lnTo>
                    <a:lnTo>
                      <a:pt x="140" y="236"/>
                    </a:lnTo>
                    <a:lnTo>
                      <a:pt x="140" y="234"/>
                    </a:lnTo>
                    <a:lnTo>
                      <a:pt x="140" y="234"/>
                    </a:lnTo>
                    <a:lnTo>
                      <a:pt x="138" y="232"/>
                    </a:lnTo>
                    <a:lnTo>
                      <a:pt x="138" y="232"/>
                    </a:lnTo>
                    <a:lnTo>
                      <a:pt x="138" y="230"/>
                    </a:lnTo>
                    <a:lnTo>
                      <a:pt x="138" y="230"/>
                    </a:lnTo>
                    <a:lnTo>
                      <a:pt x="138" y="230"/>
                    </a:lnTo>
                    <a:lnTo>
                      <a:pt x="138" y="230"/>
                    </a:lnTo>
                    <a:lnTo>
                      <a:pt x="136" y="222"/>
                    </a:lnTo>
                    <a:lnTo>
                      <a:pt x="136" y="222"/>
                    </a:lnTo>
                    <a:lnTo>
                      <a:pt x="136" y="222"/>
                    </a:lnTo>
                    <a:lnTo>
                      <a:pt x="136" y="222"/>
                    </a:lnTo>
                    <a:lnTo>
                      <a:pt x="136" y="222"/>
                    </a:lnTo>
                    <a:lnTo>
                      <a:pt x="136" y="222"/>
                    </a:lnTo>
                    <a:lnTo>
                      <a:pt x="138" y="222"/>
                    </a:lnTo>
                    <a:lnTo>
                      <a:pt x="138" y="222"/>
                    </a:lnTo>
                    <a:lnTo>
                      <a:pt x="138" y="226"/>
                    </a:lnTo>
                    <a:lnTo>
                      <a:pt x="138" y="226"/>
                    </a:lnTo>
                    <a:lnTo>
                      <a:pt x="138" y="226"/>
                    </a:lnTo>
                    <a:lnTo>
                      <a:pt x="138" y="226"/>
                    </a:lnTo>
                    <a:lnTo>
                      <a:pt x="140" y="226"/>
                    </a:lnTo>
                    <a:lnTo>
                      <a:pt x="140" y="226"/>
                    </a:lnTo>
                    <a:lnTo>
                      <a:pt x="142" y="226"/>
                    </a:lnTo>
                    <a:lnTo>
                      <a:pt x="142" y="226"/>
                    </a:lnTo>
                    <a:lnTo>
                      <a:pt x="142" y="224"/>
                    </a:lnTo>
                    <a:lnTo>
                      <a:pt x="142" y="224"/>
                    </a:lnTo>
                    <a:lnTo>
                      <a:pt x="144" y="222"/>
                    </a:lnTo>
                    <a:lnTo>
                      <a:pt x="144" y="222"/>
                    </a:lnTo>
                    <a:lnTo>
                      <a:pt x="146" y="220"/>
                    </a:lnTo>
                    <a:lnTo>
                      <a:pt x="146" y="220"/>
                    </a:lnTo>
                    <a:lnTo>
                      <a:pt x="148" y="218"/>
                    </a:lnTo>
                    <a:lnTo>
                      <a:pt x="148" y="218"/>
                    </a:lnTo>
                    <a:lnTo>
                      <a:pt x="150" y="216"/>
                    </a:lnTo>
                    <a:lnTo>
                      <a:pt x="150" y="216"/>
                    </a:lnTo>
                    <a:lnTo>
                      <a:pt x="150" y="216"/>
                    </a:lnTo>
                    <a:lnTo>
                      <a:pt x="150" y="216"/>
                    </a:lnTo>
                    <a:lnTo>
                      <a:pt x="148" y="214"/>
                    </a:lnTo>
                    <a:lnTo>
                      <a:pt x="148" y="214"/>
                    </a:lnTo>
                    <a:lnTo>
                      <a:pt x="146" y="212"/>
                    </a:lnTo>
                    <a:lnTo>
                      <a:pt x="146" y="212"/>
                    </a:lnTo>
                    <a:lnTo>
                      <a:pt x="144" y="210"/>
                    </a:lnTo>
                    <a:lnTo>
                      <a:pt x="144" y="210"/>
                    </a:lnTo>
                    <a:lnTo>
                      <a:pt x="142" y="202"/>
                    </a:lnTo>
                    <a:lnTo>
                      <a:pt x="142" y="202"/>
                    </a:lnTo>
                    <a:lnTo>
                      <a:pt x="140" y="198"/>
                    </a:lnTo>
                    <a:lnTo>
                      <a:pt x="140" y="198"/>
                    </a:lnTo>
                    <a:lnTo>
                      <a:pt x="140" y="192"/>
                    </a:lnTo>
                    <a:lnTo>
                      <a:pt x="140" y="192"/>
                    </a:lnTo>
                    <a:lnTo>
                      <a:pt x="140" y="182"/>
                    </a:lnTo>
                    <a:lnTo>
                      <a:pt x="140" y="182"/>
                    </a:lnTo>
                    <a:lnTo>
                      <a:pt x="140" y="180"/>
                    </a:lnTo>
                    <a:lnTo>
                      <a:pt x="140" y="180"/>
                    </a:lnTo>
                    <a:lnTo>
                      <a:pt x="142" y="170"/>
                    </a:lnTo>
                    <a:lnTo>
                      <a:pt x="142" y="170"/>
                    </a:lnTo>
                    <a:lnTo>
                      <a:pt x="146" y="164"/>
                    </a:lnTo>
                    <a:lnTo>
                      <a:pt x="146" y="164"/>
                    </a:lnTo>
                    <a:lnTo>
                      <a:pt x="146" y="160"/>
                    </a:lnTo>
                    <a:lnTo>
                      <a:pt x="146" y="160"/>
                    </a:lnTo>
                    <a:lnTo>
                      <a:pt x="148" y="156"/>
                    </a:lnTo>
                    <a:lnTo>
                      <a:pt x="148" y="156"/>
                    </a:lnTo>
                    <a:lnTo>
                      <a:pt x="150" y="150"/>
                    </a:lnTo>
                    <a:lnTo>
                      <a:pt x="150" y="150"/>
                    </a:lnTo>
                    <a:lnTo>
                      <a:pt x="152" y="146"/>
                    </a:lnTo>
                    <a:lnTo>
                      <a:pt x="152" y="146"/>
                    </a:lnTo>
                    <a:lnTo>
                      <a:pt x="152" y="142"/>
                    </a:lnTo>
                    <a:lnTo>
                      <a:pt x="152" y="142"/>
                    </a:lnTo>
                    <a:lnTo>
                      <a:pt x="152" y="140"/>
                    </a:lnTo>
                    <a:lnTo>
                      <a:pt x="152" y="140"/>
                    </a:lnTo>
                    <a:lnTo>
                      <a:pt x="154" y="138"/>
                    </a:lnTo>
                    <a:lnTo>
                      <a:pt x="154" y="138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4" y="132"/>
                    </a:lnTo>
                    <a:lnTo>
                      <a:pt x="154" y="132"/>
                    </a:lnTo>
                    <a:lnTo>
                      <a:pt x="156" y="130"/>
                    </a:lnTo>
                    <a:lnTo>
                      <a:pt x="156" y="130"/>
                    </a:lnTo>
                    <a:lnTo>
                      <a:pt x="156" y="128"/>
                    </a:lnTo>
                    <a:lnTo>
                      <a:pt x="156" y="128"/>
                    </a:lnTo>
                    <a:lnTo>
                      <a:pt x="154" y="122"/>
                    </a:lnTo>
                    <a:lnTo>
                      <a:pt x="154" y="122"/>
                    </a:lnTo>
                    <a:lnTo>
                      <a:pt x="152" y="114"/>
                    </a:lnTo>
                    <a:lnTo>
                      <a:pt x="152" y="114"/>
                    </a:lnTo>
                    <a:lnTo>
                      <a:pt x="152" y="112"/>
                    </a:lnTo>
                    <a:lnTo>
                      <a:pt x="152" y="112"/>
                    </a:lnTo>
                    <a:lnTo>
                      <a:pt x="152" y="108"/>
                    </a:lnTo>
                    <a:lnTo>
                      <a:pt x="152" y="108"/>
                    </a:lnTo>
                    <a:lnTo>
                      <a:pt x="152" y="100"/>
                    </a:lnTo>
                    <a:lnTo>
                      <a:pt x="152" y="100"/>
                    </a:lnTo>
                    <a:lnTo>
                      <a:pt x="150" y="96"/>
                    </a:lnTo>
                    <a:lnTo>
                      <a:pt x="150" y="96"/>
                    </a:lnTo>
                    <a:lnTo>
                      <a:pt x="148" y="94"/>
                    </a:lnTo>
                    <a:lnTo>
                      <a:pt x="148" y="94"/>
                    </a:lnTo>
                    <a:lnTo>
                      <a:pt x="148" y="92"/>
                    </a:lnTo>
                    <a:lnTo>
                      <a:pt x="148" y="92"/>
                    </a:lnTo>
                    <a:lnTo>
                      <a:pt x="146" y="90"/>
                    </a:lnTo>
                    <a:lnTo>
                      <a:pt x="146" y="90"/>
                    </a:lnTo>
                    <a:lnTo>
                      <a:pt x="144" y="86"/>
                    </a:lnTo>
                    <a:lnTo>
                      <a:pt x="144" y="86"/>
                    </a:lnTo>
                    <a:lnTo>
                      <a:pt x="140" y="82"/>
                    </a:lnTo>
                    <a:lnTo>
                      <a:pt x="140" y="82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34" y="82"/>
                    </a:lnTo>
                    <a:lnTo>
                      <a:pt x="134" y="82"/>
                    </a:lnTo>
                    <a:lnTo>
                      <a:pt x="132" y="80"/>
                    </a:lnTo>
                    <a:lnTo>
                      <a:pt x="132" y="80"/>
                    </a:lnTo>
                    <a:lnTo>
                      <a:pt x="130" y="80"/>
                    </a:lnTo>
                    <a:lnTo>
                      <a:pt x="130" y="80"/>
                    </a:lnTo>
                    <a:lnTo>
                      <a:pt x="126" y="78"/>
                    </a:lnTo>
                    <a:lnTo>
                      <a:pt x="126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20" y="78"/>
                    </a:lnTo>
                    <a:lnTo>
                      <a:pt x="120" y="78"/>
                    </a:lnTo>
                    <a:lnTo>
                      <a:pt x="116" y="76"/>
                    </a:lnTo>
                    <a:lnTo>
                      <a:pt x="116" y="76"/>
                    </a:lnTo>
                    <a:lnTo>
                      <a:pt x="114" y="74"/>
                    </a:lnTo>
                    <a:lnTo>
                      <a:pt x="114" y="74"/>
                    </a:lnTo>
                    <a:lnTo>
                      <a:pt x="112" y="74"/>
                    </a:lnTo>
                    <a:lnTo>
                      <a:pt x="112" y="74"/>
                    </a:lnTo>
                    <a:lnTo>
                      <a:pt x="110" y="74"/>
                    </a:lnTo>
                    <a:lnTo>
                      <a:pt x="110" y="74"/>
                    </a:lnTo>
                    <a:lnTo>
                      <a:pt x="110" y="72"/>
                    </a:lnTo>
                    <a:lnTo>
                      <a:pt x="110" y="72"/>
                    </a:lnTo>
                    <a:lnTo>
                      <a:pt x="110" y="70"/>
                    </a:lnTo>
                    <a:lnTo>
                      <a:pt x="110" y="70"/>
                    </a:lnTo>
                    <a:lnTo>
                      <a:pt x="108" y="68"/>
                    </a:lnTo>
                    <a:lnTo>
                      <a:pt x="108" y="68"/>
                    </a:lnTo>
                    <a:lnTo>
                      <a:pt x="108" y="64"/>
                    </a:lnTo>
                    <a:lnTo>
                      <a:pt x="108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6" y="62"/>
                    </a:lnTo>
                    <a:lnTo>
                      <a:pt x="106" y="62"/>
                    </a:lnTo>
                    <a:lnTo>
                      <a:pt x="108" y="56"/>
                    </a:lnTo>
                    <a:lnTo>
                      <a:pt x="108" y="56"/>
                    </a:lnTo>
                    <a:lnTo>
                      <a:pt x="108" y="50"/>
                    </a:lnTo>
                    <a:lnTo>
                      <a:pt x="108" y="50"/>
                    </a:lnTo>
                    <a:lnTo>
                      <a:pt x="108" y="48"/>
                    </a:lnTo>
                    <a:lnTo>
                      <a:pt x="108" y="48"/>
                    </a:lnTo>
                    <a:lnTo>
                      <a:pt x="112" y="48"/>
                    </a:lnTo>
                    <a:lnTo>
                      <a:pt x="112" y="48"/>
                    </a:lnTo>
                    <a:lnTo>
                      <a:pt x="112" y="46"/>
                    </a:lnTo>
                    <a:lnTo>
                      <a:pt x="112" y="46"/>
                    </a:lnTo>
                    <a:lnTo>
                      <a:pt x="114" y="44"/>
                    </a:lnTo>
                    <a:lnTo>
                      <a:pt x="114" y="44"/>
                    </a:lnTo>
                    <a:lnTo>
                      <a:pt x="114" y="42"/>
                    </a:lnTo>
                    <a:lnTo>
                      <a:pt x="114" y="42"/>
                    </a:lnTo>
                    <a:lnTo>
                      <a:pt x="116" y="38"/>
                    </a:lnTo>
                    <a:lnTo>
                      <a:pt x="116" y="38"/>
                    </a:lnTo>
                    <a:lnTo>
                      <a:pt x="116" y="36"/>
                    </a:lnTo>
                    <a:lnTo>
                      <a:pt x="116" y="36"/>
                    </a:lnTo>
                    <a:lnTo>
                      <a:pt x="114" y="30"/>
                    </a:lnTo>
                    <a:lnTo>
                      <a:pt x="114" y="30"/>
                    </a:lnTo>
                    <a:lnTo>
                      <a:pt x="114" y="28"/>
                    </a:lnTo>
                    <a:lnTo>
                      <a:pt x="114" y="28"/>
                    </a:lnTo>
                    <a:lnTo>
                      <a:pt x="112" y="28"/>
                    </a:lnTo>
                    <a:lnTo>
                      <a:pt x="112" y="28"/>
                    </a:lnTo>
                    <a:lnTo>
                      <a:pt x="112" y="18"/>
                    </a:lnTo>
                    <a:lnTo>
                      <a:pt x="112" y="18"/>
                    </a:lnTo>
                    <a:lnTo>
                      <a:pt x="110" y="12"/>
                    </a:lnTo>
                    <a:lnTo>
                      <a:pt x="106" y="8"/>
                    </a:lnTo>
                    <a:lnTo>
                      <a:pt x="102" y="4"/>
                    </a:lnTo>
                    <a:lnTo>
                      <a:pt x="96" y="2"/>
                    </a:lnTo>
                    <a:lnTo>
                      <a:pt x="96" y="2"/>
                    </a:lnTo>
                    <a:lnTo>
                      <a:pt x="88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76" y="2"/>
                    </a:lnTo>
                    <a:lnTo>
                      <a:pt x="72" y="4"/>
                    </a:lnTo>
                    <a:lnTo>
                      <a:pt x="72" y="4"/>
                    </a:lnTo>
                    <a:lnTo>
                      <a:pt x="70" y="6"/>
                    </a:lnTo>
                    <a:lnTo>
                      <a:pt x="70" y="6"/>
                    </a:lnTo>
                    <a:lnTo>
                      <a:pt x="66" y="12"/>
                    </a:lnTo>
                    <a:lnTo>
                      <a:pt x="66" y="12"/>
                    </a:lnTo>
                    <a:lnTo>
                      <a:pt x="62" y="20"/>
                    </a:lnTo>
                    <a:lnTo>
                      <a:pt x="62" y="20"/>
                    </a:lnTo>
                    <a:lnTo>
                      <a:pt x="62" y="26"/>
                    </a:lnTo>
                    <a:lnTo>
                      <a:pt x="62" y="26"/>
                    </a:lnTo>
                    <a:lnTo>
                      <a:pt x="62" y="30"/>
                    </a:lnTo>
                    <a:lnTo>
                      <a:pt x="62" y="30"/>
                    </a:lnTo>
                    <a:lnTo>
                      <a:pt x="62" y="36"/>
                    </a:lnTo>
                    <a:lnTo>
                      <a:pt x="62" y="36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50"/>
                    </a:lnTo>
                    <a:lnTo>
                      <a:pt x="62" y="50"/>
                    </a:lnTo>
                    <a:lnTo>
                      <a:pt x="64" y="60"/>
                    </a:lnTo>
                    <a:lnTo>
                      <a:pt x="64" y="60"/>
                    </a:lnTo>
                    <a:lnTo>
                      <a:pt x="68" y="66"/>
                    </a:lnTo>
                    <a:lnTo>
                      <a:pt x="68" y="66"/>
                    </a:lnTo>
                    <a:lnTo>
                      <a:pt x="72" y="68"/>
                    </a:lnTo>
                    <a:lnTo>
                      <a:pt x="72" y="68"/>
                    </a:lnTo>
                    <a:lnTo>
                      <a:pt x="72" y="70"/>
                    </a:lnTo>
                    <a:lnTo>
                      <a:pt x="72" y="70"/>
                    </a:lnTo>
                    <a:lnTo>
                      <a:pt x="72" y="70"/>
                    </a:lnTo>
                    <a:lnTo>
                      <a:pt x="72" y="70"/>
                    </a:lnTo>
                    <a:lnTo>
                      <a:pt x="70" y="74"/>
                    </a:lnTo>
                    <a:lnTo>
                      <a:pt x="70" y="74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78"/>
                    </a:lnTo>
                    <a:lnTo>
                      <a:pt x="70" y="80"/>
                    </a:lnTo>
                    <a:lnTo>
                      <a:pt x="70" y="80"/>
                    </a:lnTo>
                    <a:lnTo>
                      <a:pt x="68" y="80"/>
                    </a:lnTo>
                    <a:lnTo>
                      <a:pt x="68" y="80"/>
                    </a:lnTo>
                    <a:lnTo>
                      <a:pt x="62" y="84"/>
                    </a:lnTo>
                    <a:lnTo>
                      <a:pt x="62" y="84"/>
                    </a:lnTo>
                    <a:lnTo>
                      <a:pt x="60" y="86"/>
                    </a:lnTo>
                    <a:lnTo>
                      <a:pt x="60" y="86"/>
                    </a:lnTo>
                    <a:lnTo>
                      <a:pt x="56" y="88"/>
                    </a:lnTo>
                    <a:lnTo>
                      <a:pt x="56" y="88"/>
                    </a:lnTo>
                    <a:lnTo>
                      <a:pt x="50" y="86"/>
                    </a:lnTo>
                    <a:lnTo>
                      <a:pt x="50" y="86"/>
                    </a:lnTo>
                    <a:lnTo>
                      <a:pt x="46" y="88"/>
                    </a:lnTo>
                    <a:lnTo>
                      <a:pt x="46" y="88"/>
                    </a:lnTo>
                    <a:lnTo>
                      <a:pt x="44" y="88"/>
                    </a:lnTo>
                    <a:lnTo>
                      <a:pt x="44" y="88"/>
                    </a:lnTo>
                    <a:lnTo>
                      <a:pt x="42" y="90"/>
                    </a:lnTo>
                    <a:lnTo>
                      <a:pt x="42" y="90"/>
                    </a:lnTo>
                    <a:lnTo>
                      <a:pt x="40" y="90"/>
                    </a:lnTo>
                    <a:lnTo>
                      <a:pt x="40" y="90"/>
                    </a:lnTo>
                    <a:lnTo>
                      <a:pt x="38" y="88"/>
                    </a:lnTo>
                    <a:lnTo>
                      <a:pt x="38" y="88"/>
                    </a:lnTo>
                    <a:lnTo>
                      <a:pt x="34" y="90"/>
                    </a:lnTo>
                    <a:lnTo>
                      <a:pt x="34" y="90"/>
                    </a:lnTo>
                    <a:lnTo>
                      <a:pt x="34" y="90"/>
                    </a:lnTo>
                    <a:lnTo>
                      <a:pt x="34" y="90"/>
                    </a:lnTo>
                    <a:lnTo>
                      <a:pt x="32" y="92"/>
                    </a:lnTo>
                    <a:lnTo>
                      <a:pt x="32" y="92"/>
                    </a:lnTo>
                    <a:lnTo>
                      <a:pt x="30" y="92"/>
                    </a:lnTo>
                    <a:lnTo>
                      <a:pt x="30" y="92"/>
                    </a:lnTo>
                    <a:lnTo>
                      <a:pt x="28" y="94"/>
                    </a:lnTo>
                    <a:lnTo>
                      <a:pt x="28" y="94"/>
                    </a:lnTo>
                    <a:lnTo>
                      <a:pt x="26" y="96"/>
                    </a:lnTo>
                    <a:lnTo>
                      <a:pt x="26" y="96"/>
                    </a:lnTo>
                    <a:lnTo>
                      <a:pt x="24" y="98"/>
                    </a:lnTo>
                    <a:lnTo>
                      <a:pt x="24" y="98"/>
                    </a:lnTo>
                    <a:lnTo>
                      <a:pt x="22" y="100"/>
                    </a:lnTo>
                    <a:lnTo>
                      <a:pt x="22" y="100"/>
                    </a:lnTo>
                    <a:lnTo>
                      <a:pt x="22" y="106"/>
                    </a:lnTo>
                    <a:lnTo>
                      <a:pt x="22" y="106"/>
                    </a:lnTo>
                    <a:lnTo>
                      <a:pt x="20" y="112"/>
                    </a:lnTo>
                    <a:lnTo>
                      <a:pt x="20" y="112"/>
                    </a:lnTo>
                    <a:lnTo>
                      <a:pt x="18" y="114"/>
                    </a:lnTo>
                    <a:lnTo>
                      <a:pt x="18" y="114"/>
                    </a:lnTo>
                    <a:lnTo>
                      <a:pt x="16" y="116"/>
                    </a:lnTo>
                    <a:lnTo>
                      <a:pt x="16" y="116"/>
                    </a:lnTo>
                    <a:lnTo>
                      <a:pt x="14" y="122"/>
                    </a:lnTo>
                    <a:lnTo>
                      <a:pt x="14" y="122"/>
                    </a:lnTo>
                    <a:lnTo>
                      <a:pt x="12" y="128"/>
                    </a:lnTo>
                    <a:lnTo>
                      <a:pt x="12" y="128"/>
                    </a:lnTo>
                    <a:lnTo>
                      <a:pt x="12" y="130"/>
                    </a:lnTo>
                    <a:lnTo>
                      <a:pt x="12" y="130"/>
                    </a:lnTo>
                    <a:lnTo>
                      <a:pt x="8" y="136"/>
                    </a:lnTo>
                    <a:lnTo>
                      <a:pt x="8" y="136"/>
                    </a:lnTo>
                    <a:lnTo>
                      <a:pt x="6" y="142"/>
                    </a:lnTo>
                    <a:lnTo>
                      <a:pt x="6" y="142"/>
                    </a:lnTo>
                    <a:lnTo>
                      <a:pt x="4" y="146"/>
                    </a:lnTo>
                    <a:lnTo>
                      <a:pt x="4" y="146"/>
                    </a:lnTo>
                    <a:lnTo>
                      <a:pt x="4" y="148"/>
                    </a:lnTo>
                    <a:lnTo>
                      <a:pt x="4" y="148"/>
                    </a:lnTo>
                    <a:lnTo>
                      <a:pt x="2" y="158"/>
                    </a:lnTo>
                    <a:lnTo>
                      <a:pt x="2" y="158"/>
                    </a:lnTo>
                    <a:lnTo>
                      <a:pt x="0" y="170"/>
                    </a:lnTo>
                    <a:lnTo>
                      <a:pt x="0" y="170"/>
                    </a:lnTo>
                    <a:lnTo>
                      <a:pt x="0" y="178"/>
                    </a:lnTo>
                    <a:lnTo>
                      <a:pt x="0" y="178"/>
                    </a:lnTo>
                    <a:lnTo>
                      <a:pt x="2" y="180"/>
                    </a:lnTo>
                    <a:lnTo>
                      <a:pt x="4" y="182"/>
                    </a:lnTo>
                    <a:lnTo>
                      <a:pt x="4" y="182"/>
                    </a:lnTo>
                    <a:lnTo>
                      <a:pt x="6" y="184"/>
                    </a:lnTo>
                    <a:lnTo>
                      <a:pt x="6" y="184"/>
                    </a:lnTo>
                    <a:lnTo>
                      <a:pt x="12" y="184"/>
                    </a:lnTo>
                    <a:lnTo>
                      <a:pt x="12" y="184"/>
                    </a:lnTo>
                    <a:lnTo>
                      <a:pt x="14" y="184"/>
                    </a:lnTo>
                    <a:lnTo>
                      <a:pt x="14" y="184"/>
                    </a:lnTo>
                    <a:lnTo>
                      <a:pt x="16" y="184"/>
                    </a:lnTo>
                    <a:lnTo>
                      <a:pt x="16" y="184"/>
                    </a:lnTo>
                    <a:lnTo>
                      <a:pt x="20" y="186"/>
                    </a:lnTo>
                    <a:lnTo>
                      <a:pt x="20" y="186"/>
                    </a:lnTo>
                    <a:lnTo>
                      <a:pt x="24" y="186"/>
                    </a:lnTo>
                    <a:lnTo>
                      <a:pt x="24" y="186"/>
                    </a:lnTo>
                    <a:lnTo>
                      <a:pt x="28" y="188"/>
                    </a:lnTo>
                    <a:lnTo>
                      <a:pt x="28" y="188"/>
                    </a:lnTo>
                    <a:lnTo>
                      <a:pt x="30" y="188"/>
                    </a:lnTo>
                    <a:lnTo>
                      <a:pt x="30" y="188"/>
                    </a:lnTo>
                    <a:lnTo>
                      <a:pt x="34" y="188"/>
                    </a:lnTo>
                    <a:lnTo>
                      <a:pt x="34" y="188"/>
                    </a:lnTo>
                    <a:lnTo>
                      <a:pt x="36" y="188"/>
                    </a:lnTo>
                    <a:lnTo>
                      <a:pt x="36" y="188"/>
                    </a:lnTo>
                    <a:lnTo>
                      <a:pt x="36" y="188"/>
                    </a:lnTo>
                    <a:lnTo>
                      <a:pt x="36" y="188"/>
                    </a:lnTo>
                    <a:lnTo>
                      <a:pt x="36" y="192"/>
                    </a:lnTo>
                    <a:lnTo>
                      <a:pt x="36" y="192"/>
                    </a:lnTo>
                    <a:lnTo>
                      <a:pt x="36" y="204"/>
                    </a:lnTo>
                    <a:lnTo>
                      <a:pt x="36" y="204"/>
                    </a:lnTo>
                    <a:lnTo>
                      <a:pt x="34" y="218"/>
                    </a:lnTo>
                    <a:lnTo>
                      <a:pt x="34" y="218"/>
                    </a:lnTo>
                    <a:lnTo>
                      <a:pt x="34" y="224"/>
                    </a:lnTo>
                    <a:lnTo>
                      <a:pt x="34" y="224"/>
                    </a:lnTo>
                    <a:lnTo>
                      <a:pt x="36" y="226"/>
                    </a:lnTo>
                    <a:lnTo>
                      <a:pt x="36" y="226"/>
                    </a:lnTo>
                    <a:lnTo>
                      <a:pt x="38" y="228"/>
                    </a:lnTo>
                    <a:lnTo>
                      <a:pt x="38" y="228"/>
                    </a:lnTo>
                    <a:lnTo>
                      <a:pt x="40" y="230"/>
                    </a:lnTo>
                    <a:lnTo>
                      <a:pt x="40" y="230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4"/>
                    </a:lnTo>
                    <a:lnTo>
                      <a:pt x="42" y="234"/>
                    </a:lnTo>
                    <a:lnTo>
                      <a:pt x="42" y="236"/>
                    </a:lnTo>
                    <a:lnTo>
                      <a:pt x="42" y="236"/>
                    </a:lnTo>
                    <a:lnTo>
                      <a:pt x="42" y="240"/>
                    </a:lnTo>
                    <a:lnTo>
                      <a:pt x="42" y="240"/>
                    </a:lnTo>
                    <a:lnTo>
                      <a:pt x="40" y="240"/>
                    </a:lnTo>
                    <a:lnTo>
                      <a:pt x="40" y="240"/>
                    </a:lnTo>
                    <a:lnTo>
                      <a:pt x="40" y="244"/>
                    </a:lnTo>
                    <a:lnTo>
                      <a:pt x="40" y="244"/>
                    </a:lnTo>
                    <a:lnTo>
                      <a:pt x="40" y="248"/>
                    </a:lnTo>
                    <a:lnTo>
                      <a:pt x="40" y="248"/>
                    </a:lnTo>
                    <a:lnTo>
                      <a:pt x="40" y="248"/>
                    </a:lnTo>
                    <a:lnTo>
                      <a:pt x="40" y="248"/>
                    </a:lnTo>
                    <a:lnTo>
                      <a:pt x="38" y="252"/>
                    </a:lnTo>
                    <a:lnTo>
                      <a:pt x="38" y="252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0"/>
                    </a:lnTo>
                    <a:lnTo>
                      <a:pt x="38" y="260"/>
                    </a:lnTo>
                    <a:lnTo>
                      <a:pt x="36" y="262"/>
                    </a:lnTo>
                    <a:lnTo>
                      <a:pt x="36" y="262"/>
                    </a:lnTo>
                    <a:lnTo>
                      <a:pt x="36" y="264"/>
                    </a:lnTo>
                    <a:lnTo>
                      <a:pt x="36" y="264"/>
                    </a:lnTo>
                    <a:lnTo>
                      <a:pt x="34" y="268"/>
                    </a:lnTo>
                    <a:lnTo>
                      <a:pt x="34" y="268"/>
                    </a:lnTo>
                    <a:lnTo>
                      <a:pt x="32" y="272"/>
                    </a:lnTo>
                    <a:lnTo>
                      <a:pt x="32" y="272"/>
                    </a:lnTo>
                    <a:lnTo>
                      <a:pt x="32" y="276"/>
                    </a:lnTo>
                    <a:lnTo>
                      <a:pt x="32" y="276"/>
                    </a:lnTo>
                    <a:lnTo>
                      <a:pt x="32" y="280"/>
                    </a:lnTo>
                    <a:lnTo>
                      <a:pt x="32" y="280"/>
                    </a:lnTo>
                    <a:lnTo>
                      <a:pt x="32" y="282"/>
                    </a:lnTo>
                    <a:lnTo>
                      <a:pt x="32" y="282"/>
                    </a:lnTo>
                    <a:lnTo>
                      <a:pt x="32" y="284"/>
                    </a:lnTo>
                    <a:lnTo>
                      <a:pt x="32" y="284"/>
                    </a:lnTo>
                    <a:lnTo>
                      <a:pt x="32" y="286"/>
                    </a:lnTo>
                    <a:lnTo>
                      <a:pt x="32" y="286"/>
                    </a:lnTo>
                    <a:lnTo>
                      <a:pt x="32" y="288"/>
                    </a:lnTo>
                    <a:lnTo>
                      <a:pt x="32" y="288"/>
                    </a:lnTo>
                    <a:lnTo>
                      <a:pt x="34" y="290"/>
                    </a:lnTo>
                    <a:lnTo>
                      <a:pt x="34" y="290"/>
                    </a:lnTo>
                    <a:lnTo>
                      <a:pt x="34" y="292"/>
                    </a:lnTo>
                    <a:lnTo>
                      <a:pt x="34" y="292"/>
                    </a:lnTo>
                    <a:lnTo>
                      <a:pt x="34" y="294"/>
                    </a:lnTo>
                    <a:lnTo>
                      <a:pt x="34" y="294"/>
                    </a:lnTo>
                    <a:lnTo>
                      <a:pt x="34" y="296"/>
                    </a:lnTo>
                    <a:lnTo>
                      <a:pt x="34" y="296"/>
                    </a:lnTo>
                    <a:lnTo>
                      <a:pt x="36" y="300"/>
                    </a:lnTo>
                    <a:lnTo>
                      <a:pt x="36" y="300"/>
                    </a:lnTo>
                    <a:lnTo>
                      <a:pt x="36" y="302"/>
                    </a:lnTo>
                    <a:lnTo>
                      <a:pt x="36" y="302"/>
                    </a:lnTo>
                    <a:lnTo>
                      <a:pt x="36" y="306"/>
                    </a:lnTo>
                    <a:lnTo>
                      <a:pt x="36" y="306"/>
                    </a:lnTo>
                    <a:lnTo>
                      <a:pt x="36" y="312"/>
                    </a:lnTo>
                    <a:lnTo>
                      <a:pt x="36" y="312"/>
                    </a:lnTo>
                    <a:lnTo>
                      <a:pt x="36" y="324"/>
                    </a:lnTo>
                    <a:lnTo>
                      <a:pt x="36" y="324"/>
                    </a:lnTo>
                    <a:lnTo>
                      <a:pt x="38" y="332"/>
                    </a:lnTo>
                    <a:lnTo>
                      <a:pt x="38" y="332"/>
                    </a:lnTo>
                    <a:lnTo>
                      <a:pt x="40" y="342"/>
                    </a:lnTo>
                    <a:lnTo>
                      <a:pt x="40" y="342"/>
                    </a:lnTo>
                    <a:lnTo>
                      <a:pt x="42" y="348"/>
                    </a:lnTo>
                    <a:lnTo>
                      <a:pt x="42" y="348"/>
                    </a:lnTo>
                    <a:lnTo>
                      <a:pt x="42" y="356"/>
                    </a:lnTo>
                    <a:lnTo>
                      <a:pt x="42" y="356"/>
                    </a:lnTo>
                    <a:lnTo>
                      <a:pt x="44" y="364"/>
                    </a:lnTo>
                    <a:lnTo>
                      <a:pt x="44" y="364"/>
                    </a:lnTo>
                    <a:lnTo>
                      <a:pt x="46" y="378"/>
                    </a:lnTo>
                    <a:lnTo>
                      <a:pt x="46" y="378"/>
                    </a:lnTo>
                    <a:lnTo>
                      <a:pt x="46" y="394"/>
                    </a:lnTo>
                    <a:lnTo>
                      <a:pt x="46" y="394"/>
                    </a:lnTo>
                    <a:lnTo>
                      <a:pt x="48" y="408"/>
                    </a:lnTo>
                    <a:lnTo>
                      <a:pt x="48" y="408"/>
                    </a:lnTo>
                    <a:lnTo>
                      <a:pt x="50" y="422"/>
                    </a:lnTo>
                    <a:lnTo>
                      <a:pt x="50" y="422"/>
                    </a:lnTo>
                    <a:lnTo>
                      <a:pt x="52" y="430"/>
                    </a:lnTo>
                    <a:lnTo>
                      <a:pt x="52" y="430"/>
                    </a:lnTo>
                    <a:lnTo>
                      <a:pt x="54" y="440"/>
                    </a:lnTo>
                    <a:lnTo>
                      <a:pt x="54" y="440"/>
                    </a:lnTo>
                    <a:lnTo>
                      <a:pt x="56" y="448"/>
                    </a:lnTo>
                    <a:lnTo>
                      <a:pt x="56" y="448"/>
                    </a:lnTo>
                    <a:lnTo>
                      <a:pt x="56" y="452"/>
                    </a:lnTo>
                    <a:lnTo>
                      <a:pt x="56" y="452"/>
                    </a:lnTo>
                    <a:lnTo>
                      <a:pt x="58" y="456"/>
                    </a:lnTo>
                    <a:lnTo>
                      <a:pt x="58" y="456"/>
                    </a:lnTo>
                    <a:lnTo>
                      <a:pt x="62" y="464"/>
                    </a:lnTo>
                    <a:lnTo>
                      <a:pt x="62" y="464"/>
                    </a:lnTo>
                    <a:lnTo>
                      <a:pt x="64" y="470"/>
                    </a:lnTo>
                    <a:lnTo>
                      <a:pt x="64" y="470"/>
                    </a:lnTo>
                    <a:lnTo>
                      <a:pt x="64" y="472"/>
                    </a:lnTo>
                    <a:lnTo>
                      <a:pt x="64" y="472"/>
                    </a:lnTo>
                    <a:lnTo>
                      <a:pt x="64" y="474"/>
                    </a:lnTo>
                    <a:lnTo>
                      <a:pt x="64" y="474"/>
                    </a:lnTo>
                    <a:lnTo>
                      <a:pt x="62" y="478"/>
                    </a:lnTo>
                    <a:lnTo>
                      <a:pt x="62" y="478"/>
                    </a:lnTo>
                    <a:lnTo>
                      <a:pt x="58" y="484"/>
                    </a:lnTo>
                    <a:lnTo>
                      <a:pt x="58" y="484"/>
                    </a:lnTo>
                    <a:lnTo>
                      <a:pt x="56" y="490"/>
                    </a:lnTo>
                    <a:lnTo>
                      <a:pt x="56" y="490"/>
                    </a:lnTo>
                    <a:lnTo>
                      <a:pt x="56" y="494"/>
                    </a:lnTo>
                    <a:lnTo>
                      <a:pt x="56" y="494"/>
                    </a:lnTo>
                    <a:lnTo>
                      <a:pt x="54" y="498"/>
                    </a:lnTo>
                    <a:lnTo>
                      <a:pt x="54" y="498"/>
                    </a:lnTo>
                    <a:lnTo>
                      <a:pt x="52" y="500"/>
                    </a:lnTo>
                    <a:lnTo>
                      <a:pt x="52" y="500"/>
                    </a:lnTo>
                    <a:lnTo>
                      <a:pt x="54" y="504"/>
                    </a:lnTo>
                    <a:lnTo>
                      <a:pt x="54" y="504"/>
                    </a:lnTo>
                    <a:lnTo>
                      <a:pt x="56" y="504"/>
                    </a:lnTo>
                    <a:lnTo>
                      <a:pt x="56" y="504"/>
                    </a:lnTo>
                    <a:lnTo>
                      <a:pt x="58" y="506"/>
                    </a:lnTo>
                    <a:lnTo>
                      <a:pt x="58" y="506"/>
                    </a:lnTo>
                    <a:lnTo>
                      <a:pt x="60" y="506"/>
                    </a:lnTo>
                    <a:lnTo>
                      <a:pt x="60" y="506"/>
                    </a:lnTo>
                    <a:lnTo>
                      <a:pt x="58" y="510"/>
                    </a:lnTo>
                    <a:lnTo>
                      <a:pt x="58" y="510"/>
                    </a:lnTo>
                    <a:lnTo>
                      <a:pt x="56" y="510"/>
                    </a:lnTo>
                    <a:lnTo>
                      <a:pt x="56" y="510"/>
                    </a:lnTo>
                    <a:lnTo>
                      <a:pt x="56" y="512"/>
                    </a:lnTo>
                    <a:lnTo>
                      <a:pt x="56" y="512"/>
                    </a:lnTo>
                    <a:lnTo>
                      <a:pt x="54" y="516"/>
                    </a:lnTo>
                    <a:lnTo>
                      <a:pt x="54" y="516"/>
                    </a:lnTo>
                    <a:lnTo>
                      <a:pt x="52" y="520"/>
                    </a:lnTo>
                    <a:lnTo>
                      <a:pt x="52" y="520"/>
                    </a:lnTo>
                    <a:lnTo>
                      <a:pt x="52" y="520"/>
                    </a:lnTo>
                    <a:lnTo>
                      <a:pt x="52" y="520"/>
                    </a:lnTo>
                    <a:lnTo>
                      <a:pt x="52" y="520"/>
                    </a:lnTo>
                    <a:lnTo>
                      <a:pt x="52" y="520"/>
                    </a:lnTo>
                    <a:lnTo>
                      <a:pt x="50" y="522"/>
                    </a:lnTo>
                    <a:lnTo>
                      <a:pt x="50" y="522"/>
                    </a:lnTo>
                    <a:lnTo>
                      <a:pt x="48" y="524"/>
                    </a:lnTo>
                    <a:lnTo>
                      <a:pt x="48" y="524"/>
                    </a:lnTo>
                    <a:lnTo>
                      <a:pt x="46" y="526"/>
                    </a:lnTo>
                    <a:lnTo>
                      <a:pt x="46" y="526"/>
                    </a:lnTo>
                    <a:lnTo>
                      <a:pt x="40" y="528"/>
                    </a:lnTo>
                    <a:lnTo>
                      <a:pt x="40" y="528"/>
                    </a:lnTo>
                    <a:lnTo>
                      <a:pt x="32" y="530"/>
                    </a:lnTo>
                    <a:lnTo>
                      <a:pt x="32" y="530"/>
                    </a:lnTo>
                    <a:lnTo>
                      <a:pt x="28" y="532"/>
                    </a:lnTo>
                    <a:lnTo>
                      <a:pt x="28" y="532"/>
                    </a:lnTo>
                    <a:lnTo>
                      <a:pt x="26" y="536"/>
                    </a:lnTo>
                    <a:lnTo>
                      <a:pt x="26" y="536"/>
                    </a:lnTo>
                    <a:lnTo>
                      <a:pt x="24" y="536"/>
                    </a:lnTo>
                    <a:lnTo>
                      <a:pt x="24" y="536"/>
                    </a:lnTo>
                    <a:lnTo>
                      <a:pt x="24" y="538"/>
                    </a:lnTo>
                    <a:lnTo>
                      <a:pt x="24" y="538"/>
                    </a:lnTo>
                    <a:lnTo>
                      <a:pt x="24" y="538"/>
                    </a:lnTo>
                    <a:lnTo>
                      <a:pt x="24" y="538"/>
                    </a:lnTo>
                    <a:lnTo>
                      <a:pt x="24" y="538"/>
                    </a:lnTo>
                    <a:lnTo>
                      <a:pt x="24" y="538"/>
                    </a:lnTo>
                    <a:lnTo>
                      <a:pt x="22" y="542"/>
                    </a:lnTo>
                    <a:lnTo>
                      <a:pt x="22" y="542"/>
                    </a:lnTo>
                    <a:lnTo>
                      <a:pt x="24" y="544"/>
                    </a:lnTo>
                    <a:lnTo>
                      <a:pt x="24" y="544"/>
                    </a:lnTo>
                    <a:lnTo>
                      <a:pt x="26" y="544"/>
                    </a:lnTo>
                    <a:lnTo>
                      <a:pt x="26" y="544"/>
                    </a:lnTo>
                    <a:lnTo>
                      <a:pt x="32" y="546"/>
                    </a:lnTo>
                    <a:lnTo>
                      <a:pt x="32" y="546"/>
                    </a:lnTo>
                    <a:lnTo>
                      <a:pt x="34" y="546"/>
                    </a:lnTo>
                    <a:lnTo>
                      <a:pt x="34" y="546"/>
                    </a:lnTo>
                    <a:lnTo>
                      <a:pt x="36" y="546"/>
                    </a:lnTo>
                    <a:lnTo>
                      <a:pt x="36" y="546"/>
                    </a:lnTo>
                    <a:lnTo>
                      <a:pt x="40" y="546"/>
                    </a:lnTo>
                    <a:lnTo>
                      <a:pt x="40" y="546"/>
                    </a:lnTo>
                    <a:lnTo>
                      <a:pt x="42" y="546"/>
                    </a:lnTo>
                    <a:lnTo>
                      <a:pt x="42" y="546"/>
                    </a:lnTo>
                    <a:lnTo>
                      <a:pt x="44" y="546"/>
                    </a:lnTo>
                    <a:lnTo>
                      <a:pt x="44" y="546"/>
                    </a:lnTo>
                    <a:lnTo>
                      <a:pt x="46" y="546"/>
                    </a:lnTo>
                    <a:lnTo>
                      <a:pt x="46" y="546"/>
                    </a:lnTo>
                    <a:lnTo>
                      <a:pt x="46" y="546"/>
                    </a:lnTo>
                    <a:lnTo>
                      <a:pt x="46" y="546"/>
                    </a:lnTo>
                    <a:lnTo>
                      <a:pt x="48" y="546"/>
                    </a:lnTo>
                    <a:lnTo>
                      <a:pt x="48" y="546"/>
                    </a:lnTo>
                    <a:lnTo>
                      <a:pt x="50" y="546"/>
                    </a:lnTo>
                    <a:lnTo>
                      <a:pt x="50" y="546"/>
                    </a:lnTo>
                    <a:lnTo>
                      <a:pt x="52" y="546"/>
                    </a:lnTo>
                    <a:lnTo>
                      <a:pt x="52" y="546"/>
                    </a:lnTo>
                    <a:lnTo>
                      <a:pt x="52" y="546"/>
                    </a:lnTo>
                    <a:lnTo>
                      <a:pt x="52" y="546"/>
                    </a:lnTo>
                    <a:lnTo>
                      <a:pt x="54" y="546"/>
                    </a:lnTo>
                    <a:lnTo>
                      <a:pt x="54" y="546"/>
                    </a:lnTo>
                    <a:lnTo>
                      <a:pt x="56" y="546"/>
                    </a:lnTo>
                    <a:lnTo>
                      <a:pt x="56" y="546"/>
                    </a:lnTo>
                    <a:lnTo>
                      <a:pt x="56" y="546"/>
                    </a:lnTo>
                    <a:lnTo>
                      <a:pt x="56" y="546"/>
                    </a:lnTo>
                    <a:lnTo>
                      <a:pt x="58" y="546"/>
                    </a:lnTo>
                    <a:lnTo>
                      <a:pt x="58" y="546"/>
                    </a:lnTo>
                    <a:lnTo>
                      <a:pt x="58" y="546"/>
                    </a:lnTo>
                    <a:lnTo>
                      <a:pt x="58" y="546"/>
                    </a:lnTo>
                    <a:lnTo>
                      <a:pt x="60" y="546"/>
                    </a:lnTo>
                    <a:lnTo>
                      <a:pt x="60" y="546"/>
                    </a:lnTo>
                    <a:lnTo>
                      <a:pt x="60" y="546"/>
                    </a:lnTo>
                    <a:lnTo>
                      <a:pt x="60" y="546"/>
                    </a:lnTo>
                    <a:lnTo>
                      <a:pt x="62" y="544"/>
                    </a:lnTo>
                    <a:lnTo>
                      <a:pt x="62" y="544"/>
                    </a:lnTo>
                    <a:lnTo>
                      <a:pt x="62" y="544"/>
                    </a:lnTo>
                    <a:lnTo>
                      <a:pt x="62" y="544"/>
                    </a:lnTo>
                    <a:lnTo>
                      <a:pt x="64" y="544"/>
                    </a:lnTo>
                    <a:lnTo>
                      <a:pt x="64" y="544"/>
                    </a:lnTo>
                    <a:lnTo>
                      <a:pt x="66" y="544"/>
                    </a:lnTo>
                    <a:lnTo>
                      <a:pt x="66" y="544"/>
                    </a:lnTo>
                    <a:lnTo>
                      <a:pt x="68" y="542"/>
                    </a:lnTo>
                    <a:lnTo>
                      <a:pt x="68" y="542"/>
                    </a:lnTo>
                    <a:lnTo>
                      <a:pt x="72" y="542"/>
                    </a:lnTo>
                    <a:lnTo>
                      <a:pt x="72" y="542"/>
                    </a:lnTo>
                    <a:lnTo>
                      <a:pt x="80" y="538"/>
                    </a:lnTo>
                    <a:lnTo>
                      <a:pt x="80" y="538"/>
                    </a:lnTo>
                    <a:lnTo>
                      <a:pt x="82" y="540"/>
                    </a:lnTo>
                    <a:lnTo>
                      <a:pt x="82" y="540"/>
                    </a:lnTo>
                    <a:lnTo>
                      <a:pt x="86" y="542"/>
                    </a:lnTo>
                    <a:lnTo>
                      <a:pt x="86" y="542"/>
                    </a:lnTo>
                    <a:lnTo>
                      <a:pt x="88" y="542"/>
                    </a:lnTo>
                    <a:lnTo>
                      <a:pt x="88" y="542"/>
                    </a:lnTo>
                    <a:lnTo>
                      <a:pt x="92" y="542"/>
                    </a:lnTo>
                    <a:lnTo>
                      <a:pt x="92" y="542"/>
                    </a:lnTo>
                    <a:lnTo>
                      <a:pt x="92" y="540"/>
                    </a:lnTo>
                    <a:lnTo>
                      <a:pt x="92" y="540"/>
                    </a:lnTo>
                    <a:lnTo>
                      <a:pt x="94" y="540"/>
                    </a:lnTo>
                    <a:lnTo>
                      <a:pt x="94" y="540"/>
                    </a:lnTo>
                    <a:lnTo>
                      <a:pt x="96" y="540"/>
                    </a:lnTo>
                    <a:lnTo>
                      <a:pt x="96" y="540"/>
                    </a:lnTo>
                    <a:lnTo>
                      <a:pt x="96" y="540"/>
                    </a:lnTo>
                    <a:lnTo>
                      <a:pt x="96" y="540"/>
                    </a:lnTo>
                    <a:lnTo>
                      <a:pt x="98" y="540"/>
                    </a:lnTo>
                    <a:lnTo>
                      <a:pt x="98" y="540"/>
                    </a:lnTo>
                    <a:lnTo>
                      <a:pt x="100" y="540"/>
                    </a:lnTo>
                    <a:lnTo>
                      <a:pt x="100" y="540"/>
                    </a:lnTo>
                    <a:lnTo>
                      <a:pt x="100" y="540"/>
                    </a:lnTo>
                    <a:lnTo>
                      <a:pt x="100" y="540"/>
                    </a:lnTo>
                    <a:lnTo>
                      <a:pt x="102" y="540"/>
                    </a:lnTo>
                    <a:lnTo>
                      <a:pt x="102" y="540"/>
                    </a:lnTo>
                    <a:lnTo>
                      <a:pt x="104" y="540"/>
                    </a:lnTo>
                    <a:lnTo>
                      <a:pt x="104" y="540"/>
                    </a:lnTo>
                    <a:lnTo>
                      <a:pt x="104" y="538"/>
                    </a:lnTo>
                    <a:lnTo>
                      <a:pt x="104" y="538"/>
                    </a:lnTo>
                    <a:lnTo>
                      <a:pt x="106" y="538"/>
                    </a:lnTo>
                    <a:lnTo>
                      <a:pt x="106" y="538"/>
                    </a:lnTo>
                    <a:lnTo>
                      <a:pt x="106" y="536"/>
                    </a:lnTo>
                    <a:lnTo>
                      <a:pt x="106" y="536"/>
                    </a:lnTo>
                    <a:lnTo>
                      <a:pt x="106" y="530"/>
                    </a:lnTo>
                    <a:lnTo>
                      <a:pt x="106" y="530"/>
                    </a:lnTo>
                    <a:lnTo>
                      <a:pt x="104" y="528"/>
                    </a:lnTo>
                    <a:lnTo>
                      <a:pt x="104" y="528"/>
                    </a:lnTo>
                    <a:lnTo>
                      <a:pt x="104" y="528"/>
                    </a:lnTo>
                    <a:lnTo>
                      <a:pt x="104" y="528"/>
                    </a:lnTo>
                    <a:lnTo>
                      <a:pt x="104" y="526"/>
                    </a:lnTo>
                    <a:lnTo>
                      <a:pt x="104" y="526"/>
                    </a:lnTo>
                    <a:lnTo>
                      <a:pt x="104" y="524"/>
                    </a:lnTo>
                    <a:lnTo>
                      <a:pt x="104" y="524"/>
                    </a:lnTo>
                    <a:lnTo>
                      <a:pt x="104" y="524"/>
                    </a:lnTo>
                    <a:lnTo>
                      <a:pt x="104" y="524"/>
                    </a:lnTo>
                    <a:lnTo>
                      <a:pt x="104" y="520"/>
                    </a:lnTo>
                    <a:lnTo>
                      <a:pt x="104" y="520"/>
                    </a:lnTo>
                    <a:lnTo>
                      <a:pt x="104" y="518"/>
                    </a:lnTo>
                    <a:lnTo>
                      <a:pt x="104" y="518"/>
                    </a:lnTo>
                    <a:lnTo>
                      <a:pt x="104" y="516"/>
                    </a:lnTo>
                    <a:lnTo>
                      <a:pt x="104" y="516"/>
                    </a:lnTo>
                    <a:lnTo>
                      <a:pt x="104" y="516"/>
                    </a:lnTo>
                    <a:lnTo>
                      <a:pt x="104" y="516"/>
                    </a:lnTo>
                    <a:lnTo>
                      <a:pt x="104" y="514"/>
                    </a:lnTo>
                    <a:lnTo>
                      <a:pt x="104" y="514"/>
                    </a:lnTo>
                    <a:lnTo>
                      <a:pt x="108" y="510"/>
                    </a:lnTo>
                    <a:lnTo>
                      <a:pt x="108" y="510"/>
                    </a:lnTo>
                    <a:lnTo>
                      <a:pt x="110" y="508"/>
                    </a:lnTo>
                    <a:lnTo>
                      <a:pt x="110" y="508"/>
                    </a:lnTo>
                    <a:lnTo>
                      <a:pt x="112" y="504"/>
                    </a:lnTo>
                    <a:lnTo>
                      <a:pt x="112" y="504"/>
                    </a:lnTo>
                    <a:lnTo>
                      <a:pt x="112" y="500"/>
                    </a:lnTo>
                    <a:lnTo>
                      <a:pt x="112" y="500"/>
                    </a:lnTo>
                    <a:lnTo>
                      <a:pt x="110" y="498"/>
                    </a:lnTo>
                    <a:lnTo>
                      <a:pt x="110" y="498"/>
                    </a:lnTo>
                    <a:lnTo>
                      <a:pt x="108" y="490"/>
                    </a:lnTo>
                    <a:lnTo>
                      <a:pt x="108" y="490"/>
                    </a:lnTo>
                    <a:lnTo>
                      <a:pt x="104" y="486"/>
                    </a:lnTo>
                    <a:lnTo>
                      <a:pt x="104" y="486"/>
                    </a:lnTo>
                    <a:lnTo>
                      <a:pt x="102" y="480"/>
                    </a:lnTo>
                    <a:lnTo>
                      <a:pt x="102" y="480"/>
                    </a:lnTo>
                    <a:lnTo>
                      <a:pt x="100" y="478"/>
                    </a:lnTo>
                    <a:lnTo>
                      <a:pt x="100" y="478"/>
                    </a:lnTo>
                    <a:lnTo>
                      <a:pt x="100" y="478"/>
                    </a:lnTo>
                    <a:lnTo>
                      <a:pt x="100" y="478"/>
                    </a:lnTo>
                    <a:lnTo>
                      <a:pt x="100" y="474"/>
                    </a:lnTo>
                    <a:lnTo>
                      <a:pt x="100" y="474"/>
                    </a:lnTo>
                    <a:lnTo>
                      <a:pt x="102" y="468"/>
                    </a:lnTo>
                    <a:lnTo>
                      <a:pt x="102" y="468"/>
                    </a:lnTo>
                    <a:lnTo>
                      <a:pt x="102" y="456"/>
                    </a:lnTo>
                    <a:lnTo>
                      <a:pt x="102" y="456"/>
                    </a:lnTo>
                    <a:lnTo>
                      <a:pt x="102" y="450"/>
                    </a:lnTo>
                    <a:lnTo>
                      <a:pt x="102" y="450"/>
                    </a:lnTo>
                    <a:lnTo>
                      <a:pt x="102" y="444"/>
                    </a:lnTo>
                    <a:lnTo>
                      <a:pt x="102" y="444"/>
                    </a:lnTo>
                    <a:lnTo>
                      <a:pt x="102" y="438"/>
                    </a:lnTo>
                    <a:lnTo>
                      <a:pt x="102" y="438"/>
                    </a:lnTo>
                    <a:lnTo>
                      <a:pt x="102" y="436"/>
                    </a:lnTo>
                    <a:lnTo>
                      <a:pt x="102" y="436"/>
                    </a:lnTo>
                    <a:lnTo>
                      <a:pt x="102" y="434"/>
                    </a:lnTo>
                    <a:lnTo>
                      <a:pt x="102" y="434"/>
                    </a:lnTo>
                    <a:lnTo>
                      <a:pt x="102" y="426"/>
                    </a:lnTo>
                    <a:lnTo>
                      <a:pt x="102" y="426"/>
                    </a:lnTo>
                    <a:lnTo>
                      <a:pt x="100" y="414"/>
                    </a:lnTo>
                    <a:lnTo>
                      <a:pt x="100" y="414"/>
                    </a:lnTo>
                    <a:lnTo>
                      <a:pt x="100" y="410"/>
                    </a:lnTo>
                    <a:lnTo>
                      <a:pt x="100" y="410"/>
                    </a:lnTo>
                    <a:lnTo>
                      <a:pt x="100" y="408"/>
                    </a:lnTo>
                    <a:lnTo>
                      <a:pt x="100" y="408"/>
                    </a:lnTo>
                    <a:lnTo>
                      <a:pt x="100" y="402"/>
                    </a:lnTo>
                    <a:lnTo>
                      <a:pt x="100" y="402"/>
                    </a:lnTo>
                    <a:lnTo>
                      <a:pt x="102" y="394"/>
                    </a:lnTo>
                    <a:lnTo>
                      <a:pt x="102" y="394"/>
                    </a:lnTo>
                    <a:lnTo>
                      <a:pt x="104" y="390"/>
                    </a:lnTo>
                    <a:lnTo>
                      <a:pt x="104" y="390"/>
                    </a:lnTo>
                    <a:lnTo>
                      <a:pt x="102" y="384"/>
                    </a:lnTo>
                    <a:lnTo>
                      <a:pt x="102" y="384"/>
                    </a:lnTo>
                    <a:lnTo>
                      <a:pt x="102" y="376"/>
                    </a:lnTo>
                    <a:lnTo>
                      <a:pt x="102" y="376"/>
                    </a:lnTo>
                    <a:lnTo>
                      <a:pt x="102" y="370"/>
                    </a:lnTo>
                    <a:lnTo>
                      <a:pt x="102" y="370"/>
                    </a:lnTo>
                    <a:lnTo>
                      <a:pt x="100" y="366"/>
                    </a:lnTo>
                    <a:lnTo>
                      <a:pt x="100" y="366"/>
                    </a:lnTo>
                    <a:lnTo>
                      <a:pt x="100" y="362"/>
                    </a:lnTo>
                    <a:lnTo>
                      <a:pt x="100" y="362"/>
                    </a:lnTo>
                    <a:lnTo>
                      <a:pt x="100" y="356"/>
                    </a:lnTo>
                    <a:lnTo>
                      <a:pt x="100" y="356"/>
                    </a:lnTo>
                    <a:lnTo>
                      <a:pt x="100" y="358"/>
                    </a:lnTo>
                    <a:lnTo>
                      <a:pt x="100" y="358"/>
                    </a:lnTo>
                    <a:lnTo>
                      <a:pt x="100" y="360"/>
                    </a:lnTo>
                    <a:lnTo>
                      <a:pt x="100" y="360"/>
                    </a:lnTo>
                    <a:lnTo>
                      <a:pt x="102" y="364"/>
                    </a:lnTo>
                    <a:lnTo>
                      <a:pt x="102" y="364"/>
                    </a:lnTo>
                    <a:lnTo>
                      <a:pt x="104" y="368"/>
                    </a:lnTo>
                    <a:lnTo>
                      <a:pt x="104" y="368"/>
                    </a:lnTo>
                    <a:lnTo>
                      <a:pt x="104" y="370"/>
                    </a:lnTo>
                    <a:lnTo>
                      <a:pt x="104" y="370"/>
                    </a:lnTo>
                    <a:lnTo>
                      <a:pt x="104" y="374"/>
                    </a:lnTo>
                    <a:lnTo>
                      <a:pt x="104" y="374"/>
                    </a:lnTo>
                    <a:lnTo>
                      <a:pt x="106" y="380"/>
                    </a:lnTo>
                    <a:lnTo>
                      <a:pt x="106" y="380"/>
                    </a:lnTo>
                    <a:lnTo>
                      <a:pt x="106" y="384"/>
                    </a:lnTo>
                    <a:lnTo>
                      <a:pt x="106" y="384"/>
                    </a:lnTo>
                    <a:lnTo>
                      <a:pt x="108" y="390"/>
                    </a:lnTo>
                    <a:lnTo>
                      <a:pt x="108" y="390"/>
                    </a:lnTo>
                    <a:lnTo>
                      <a:pt x="108" y="394"/>
                    </a:lnTo>
                    <a:lnTo>
                      <a:pt x="108" y="394"/>
                    </a:lnTo>
                    <a:lnTo>
                      <a:pt x="110" y="398"/>
                    </a:lnTo>
                    <a:lnTo>
                      <a:pt x="110" y="398"/>
                    </a:lnTo>
                    <a:lnTo>
                      <a:pt x="110" y="402"/>
                    </a:lnTo>
                    <a:lnTo>
                      <a:pt x="110" y="402"/>
                    </a:lnTo>
                    <a:lnTo>
                      <a:pt x="110" y="406"/>
                    </a:lnTo>
                    <a:lnTo>
                      <a:pt x="110" y="406"/>
                    </a:lnTo>
                    <a:lnTo>
                      <a:pt x="110" y="410"/>
                    </a:lnTo>
                    <a:lnTo>
                      <a:pt x="110" y="410"/>
                    </a:lnTo>
                    <a:lnTo>
                      <a:pt x="110" y="414"/>
                    </a:lnTo>
                    <a:lnTo>
                      <a:pt x="110" y="414"/>
                    </a:lnTo>
                    <a:lnTo>
                      <a:pt x="112" y="418"/>
                    </a:lnTo>
                    <a:lnTo>
                      <a:pt x="112" y="418"/>
                    </a:lnTo>
                    <a:lnTo>
                      <a:pt x="112" y="422"/>
                    </a:lnTo>
                    <a:lnTo>
                      <a:pt x="112" y="422"/>
                    </a:lnTo>
                    <a:lnTo>
                      <a:pt x="112" y="426"/>
                    </a:lnTo>
                    <a:lnTo>
                      <a:pt x="112" y="426"/>
                    </a:lnTo>
                    <a:lnTo>
                      <a:pt x="114" y="430"/>
                    </a:lnTo>
                    <a:lnTo>
                      <a:pt x="114" y="430"/>
                    </a:lnTo>
                    <a:lnTo>
                      <a:pt x="114" y="434"/>
                    </a:lnTo>
                    <a:lnTo>
                      <a:pt x="114" y="434"/>
                    </a:lnTo>
                    <a:lnTo>
                      <a:pt x="114" y="438"/>
                    </a:lnTo>
                    <a:lnTo>
                      <a:pt x="114" y="438"/>
                    </a:lnTo>
                    <a:lnTo>
                      <a:pt x="114" y="440"/>
                    </a:lnTo>
                    <a:lnTo>
                      <a:pt x="114" y="440"/>
                    </a:lnTo>
                    <a:lnTo>
                      <a:pt x="114" y="448"/>
                    </a:lnTo>
                    <a:lnTo>
                      <a:pt x="114" y="448"/>
                    </a:lnTo>
                    <a:lnTo>
                      <a:pt x="114" y="460"/>
                    </a:lnTo>
                    <a:lnTo>
                      <a:pt x="114" y="460"/>
                    </a:lnTo>
                    <a:lnTo>
                      <a:pt x="116" y="468"/>
                    </a:lnTo>
                    <a:lnTo>
                      <a:pt x="116" y="468"/>
                    </a:lnTo>
                    <a:lnTo>
                      <a:pt x="118" y="480"/>
                    </a:lnTo>
                    <a:lnTo>
                      <a:pt x="118" y="480"/>
                    </a:lnTo>
                    <a:lnTo>
                      <a:pt x="120" y="488"/>
                    </a:lnTo>
                    <a:lnTo>
                      <a:pt x="120" y="488"/>
                    </a:lnTo>
                    <a:lnTo>
                      <a:pt x="122" y="494"/>
                    </a:lnTo>
                    <a:lnTo>
                      <a:pt x="122" y="494"/>
                    </a:lnTo>
                    <a:lnTo>
                      <a:pt x="124" y="500"/>
                    </a:lnTo>
                    <a:lnTo>
                      <a:pt x="124" y="500"/>
                    </a:lnTo>
                    <a:lnTo>
                      <a:pt x="126" y="502"/>
                    </a:lnTo>
                    <a:lnTo>
                      <a:pt x="126" y="502"/>
                    </a:lnTo>
                    <a:lnTo>
                      <a:pt x="130" y="504"/>
                    </a:lnTo>
                    <a:lnTo>
                      <a:pt x="130" y="504"/>
                    </a:lnTo>
                    <a:lnTo>
                      <a:pt x="132" y="506"/>
                    </a:lnTo>
                    <a:lnTo>
                      <a:pt x="132" y="506"/>
                    </a:lnTo>
                    <a:lnTo>
                      <a:pt x="130" y="506"/>
                    </a:lnTo>
                    <a:lnTo>
                      <a:pt x="130" y="506"/>
                    </a:lnTo>
                    <a:lnTo>
                      <a:pt x="126" y="508"/>
                    </a:lnTo>
                    <a:lnTo>
                      <a:pt x="126" y="508"/>
                    </a:lnTo>
                    <a:lnTo>
                      <a:pt x="124" y="510"/>
                    </a:lnTo>
                    <a:lnTo>
                      <a:pt x="124" y="510"/>
                    </a:lnTo>
                    <a:lnTo>
                      <a:pt x="122" y="516"/>
                    </a:lnTo>
                    <a:lnTo>
                      <a:pt x="122" y="516"/>
                    </a:lnTo>
                    <a:lnTo>
                      <a:pt x="120" y="518"/>
                    </a:lnTo>
                    <a:lnTo>
                      <a:pt x="120" y="518"/>
                    </a:lnTo>
                    <a:lnTo>
                      <a:pt x="120" y="522"/>
                    </a:lnTo>
                    <a:lnTo>
                      <a:pt x="120" y="522"/>
                    </a:lnTo>
                    <a:lnTo>
                      <a:pt x="120" y="526"/>
                    </a:lnTo>
                    <a:lnTo>
                      <a:pt x="120" y="526"/>
                    </a:lnTo>
                    <a:lnTo>
                      <a:pt x="122" y="528"/>
                    </a:lnTo>
                    <a:lnTo>
                      <a:pt x="122" y="528"/>
                    </a:lnTo>
                    <a:lnTo>
                      <a:pt x="124" y="530"/>
                    </a:lnTo>
                    <a:lnTo>
                      <a:pt x="124" y="530"/>
                    </a:lnTo>
                    <a:lnTo>
                      <a:pt x="126" y="532"/>
                    </a:lnTo>
                    <a:lnTo>
                      <a:pt x="126" y="532"/>
                    </a:lnTo>
                    <a:lnTo>
                      <a:pt x="128" y="534"/>
                    </a:lnTo>
                    <a:lnTo>
                      <a:pt x="128" y="534"/>
                    </a:lnTo>
                    <a:lnTo>
                      <a:pt x="130" y="536"/>
                    </a:lnTo>
                    <a:lnTo>
                      <a:pt x="130" y="536"/>
                    </a:lnTo>
                    <a:lnTo>
                      <a:pt x="132" y="538"/>
                    </a:lnTo>
                    <a:lnTo>
                      <a:pt x="132" y="538"/>
                    </a:lnTo>
                    <a:lnTo>
                      <a:pt x="134" y="540"/>
                    </a:lnTo>
                    <a:lnTo>
                      <a:pt x="134" y="540"/>
                    </a:lnTo>
                    <a:lnTo>
                      <a:pt x="134" y="542"/>
                    </a:lnTo>
                    <a:lnTo>
                      <a:pt x="134" y="542"/>
                    </a:lnTo>
                    <a:lnTo>
                      <a:pt x="132" y="546"/>
                    </a:lnTo>
                    <a:lnTo>
                      <a:pt x="132" y="546"/>
                    </a:lnTo>
                    <a:lnTo>
                      <a:pt x="132" y="550"/>
                    </a:lnTo>
                    <a:lnTo>
                      <a:pt x="132" y="550"/>
                    </a:lnTo>
                    <a:lnTo>
                      <a:pt x="132" y="552"/>
                    </a:lnTo>
                    <a:lnTo>
                      <a:pt x="132" y="552"/>
                    </a:lnTo>
                    <a:lnTo>
                      <a:pt x="132" y="552"/>
                    </a:lnTo>
                    <a:lnTo>
                      <a:pt x="132" y="552"/>
                    </a:lnTo>
                    <a:lnTo>
                      <a:pt x="132" y="554"/>
                    </a:lnTo>
                    <a:lnTo>
                      <a:pt x="132" y="554"/>
                    </a:lnTo>
                    <a:lnTo>
                      <a:pt x="132" y="556"/>
                    </a:lnTo>
                    <a:lnTo>
                      <a:pt x="132" y="556"/>
                    </a:lnTo>
                    <a:lnTo>
                      <a:pt x="132" y="560"/>
                    </a:lnTo>
                    <a:lnTo>
                      <a:pt x="132" y="560"/>
                    </a:lnTo>
                    <a:lnTo>
                      <a:pt x="132" y="560"/>
                    </a:lnTo>
                    <a:lnTo>
                      <a:pt x="132" y="560"/>
                    </a:lnTo>
                    <a:lnTo>
                      <a:pt x="136" y="562"/>
                    </a:lnTo>
                    <a:lnTo>
                      <a:pt x="136" y="562"/>
                    </a:lnTo>
                    <a:lnTo>
                      <a:pt x="140" y="562"/>
                    </a:lnTo>
                    <a:lnTo>
                      <a:pt x="140" y="562"/>
                    </a:lnTo>
                    <a:lnTo>
                      <a:pt x="152" y="562"/>
                    </a:lnTo>
                    <a:lnTo>
                      <a:pt x="152" y="562"/>
                    </a:lnTo>
                    <a:lnTo>
                      <a:pt x="162" y="560"/>
                    </a:lnTo>
                    <a:lnTo>
                      <a:pt x="162" y="560"/>
                    </a:lnTo>
                    <a:lnTo>
                      <a:pt x="166" y="558"/>
                    </a:lnTo>
                    <a:lnTo>
                      <a:pt x="166" y="558"/>
                    </a:lnTo>
                    <a:lnTo>
                      <a:pt x="168" y="556"/>
                    </a:lnTo>
                    <a:lnTo>
                      <a:pt x="168" y="556"/>
                    </a:lnTo>
                    <a:lnTo>
                      <a:pt x="168" y="552"/>
                    </a:lnTo>
                    <a:lnTo>
                      <a:pt x="168" y="552"/>
                    </a:lnTo>
                    <a:lnTo>
                      <a:pt x="166" y="550"/>
                    </a:lnTo>
                    <a:lnTo>
                      <a:pt x="166" y="550"/>
                    </a:lnTo>
                    <a:lnTo>
                      <a:pt x="166" y="546"/>
                    </a:lnTo>
                    <a:lnTo>
                      <a:pt x="166" y="546"/>
                    </a:lnTo>
                    <a:lnTo>
                      <a:pt x="166" y="542"/>
                    </a:lnTo>
                    <a:lnTo>
                      <a:pt x="166" y="542"/>
                    </a:lnTo>
                    <a:lnTo>
                      <a:pt x="166" y="540"/>
                    </a:lnTo>
                    <a:lnTo>
                      <a:pt x="166" y="540"/>
                    </a:lnTo>
                    <a:lnTo>
                      <a:pt x="166" y="538"/>
                    </a:lnTo>
                    <a:lnTo>
                      <a:pt x="166" y="538"/>
                    </a:lnTo>
                    <a:lnTo>
                      <a:pt x="166" y="538"/>
                    </a:lnTo>
                    <a:lnTo>
                      <a:pt x="166" y="538"/>
                    </a:lnTo>
                    <a:lnTo>
                      <a:pt x="166" y="536"/>
                    </a:lnTo>
                    <a:lnTo>
                      <a:pt x="166" y="536"/>
                    </a:lnTo>
                    <a:lnTo>
                      <a:pt x="168" y="532"/>
                    </a:lnTo>
                    <a:lnTo>
                      <a:pt x="168" y="532"/>
                    </a:lnTo>
                    <a:lnTo>
                      <a:pt x="168" y="530"/>
                    </a:lnTo>
                    <a:lnTo>
                      <a:pt x="168" y="530"/>
                    </a:lnTo>
                    <a:lnTo>
                      <a:pt x="168" y="528"/>
                    </a:lnTo>
                    <a:lnTo>
                      <a:pt x="168" y="528"/>
                    </a:lnTo>
                    <a:lnTo>
                      <a:pt x="170" y="526"/>
                    </a:lnTo>
                    <a:lnTo>
                      <a:pt x="170" y="526"/>
                    </a:lnTo>
                    <a:lnTo>
                      <a:pt x="172" y="522"/>
                    </a:lnTo>
                    <a:lnTo>
                      <a:pt x="172" y="522"/>
                    </a:lnTo>
                    <a:lnTo>
                      <a:pt x="174" y="520"/>
                    </a:lnTo>
                    <a:lnTo>
                      <a:pt x="174" y="520"/>
                    </a:lnTo>
                    <a:lnTo>
                      <a:pt x="174" y="518"/>
                    </a:lnTo>
                    <a:lnTo>
                      <a:pt x="174" y="518"/>
                    </a:lnTo>
                    <a:lnTo>
                      <a:pt x="172" y="516"/>
                    </a:lnTo>
                    <a:lnTo>
                      <a:pt x="172" y="516"/>
                    </a:lnTo>
                    <a:close/>
                    <a:moveTo>
                      <a:pt x="80" y="90"/>
                    </a:moveTo>
                    <a:lnTo>
                      <a:pt x="80" y="90"/>
                    </a:lnTo>
                    <a:lnTo>
                      <a:pt x="82" y="88"/>
                    </a:lnTo>
                    <a:lnTo>
                      <a:pt x="82" y="88"/>
                    </a:lnTo>
                    <a:lnTo>
                      <a:pt x="86" y="86"/>
                    </a:lnTo>
                    <a:lnTo>
                      <a:pt x="82" y="80"/>
                    </a:lnTo>
                    <a:lnTo>
                      <a:pt x="82" y="80"/>
                    </a:lnTo>
                    <a:lnTo>
                      <a:pt x="88" y="76"/>
                    </a:lnTo>
                    <a:lnTo>
                      <a:pt x="88" y="76"/>
                    </a:lnTo>
                    <a:lnTo>
                      <a:pt x="92" y="74"/>
                    </a:lnTo>
                    <a:lnTo>
                      <a:pt x="92" y="74"/>
                    </a:lnTo>
                    <a:lnTo>
                      <a:pt x="96" y="70"/>
                    </a:lnTo>
                    <a:lnTo>
                      <a:pt x="96" y="70"/>
                    </a:lnTo>
                    <a:lnTo>
                      <a:pt x="104" y="66"/>
                    </a:lnTo>
                    <a:lnTo>
                      <a:pt x="104" y="66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6" y="64"/>
                    </a:lnTo>
                    <a:lnTo>
                      <a:pt x="106" y="66"/>
                    </a:lnTo>
                    <a:lnTo>
                      <a:pt x="106" y="66"/>
                    </a:lnTo>
                    <a:lnTo>
                      <a:pt x="102" y="68"/>
                    </a:lnTo>
                    <a:lnTo>
                      <a:pt x="102" y="68"/>
                    </a:lnTo>
                    <a:lnTo>
                      <a:pt x="96" y="72"/>
                    </a:lnTo>
                    <a:lnTo>
                      <a:pt x="96" y="72"/>
                    </a:lnTo>
                    <a:lnTo>
                      <a:pt x="90" y="76"/>
                    </a:lnTo>
                    <a:lnTo>
                      <a:pt x="90" y="76"/>
                    </a:lnTo>
                    <a:lnTo>
                      <a:pt x="84" y="80"/>
                    </a:lnTo>
                    <a:lnTo>
                      <a:pt x="106" y="66"/>
                    </a:lnTo>
                    <a:lnTo>
                      <a:pt x="110" y="74"/>
                    </a:lnTo>
                    <a:lnTo>
                      <a:pt x="110" y="74"/>
                    </a:lnTo>
                    <a:lnTo>
                      <a:pt x="104" y="80"/>
                    </a:lnTo>
                    <a:lnTo>
                      <a:pt x="104" y="80"/>
                    </a:lnTo>
                    <a:lnTo>
                      <a:pt x="92" y="94"/>
                    </a:lnTo>
                    <a:lnTo>
                      <a:pt x="92" y="94"/>
                    </a:lnTo>
                    <a:lnTo>
                      <a:pt x="86" y="84"/>
                    </a:lnTo>
                    <a:lnTo>
                      <a:pt x="86" y="84"/>
                    </a:lnTo>
                    <a:lnTo>
                      <a:pt x="86" y="86"/>
                    </a:lnTo>
                    <a:lnTo>
                      <a:pt x="86" y="86"/>
                    </a:lnTo>
                    <a:lnTo>
                      <a:pt x="92" y="96"/>
                    </a:lnTo>
                    <a:lnTo>
                      <a:pt x="92" y="96"/>
                    </a:lnTo>
                    <a:lnTo>
                      <a:pt x="102" y="86"/>
                    </a:lnTo>
                    <a:lnTo>
                      <a:pt x="102" y="86"/>
                    </a:lnTo>
                    <a:lnTo>
                      <a:pt x="110" y="76"/>
                    </a:lnTo>
                    <a:lnTo>
                      <a:pt x="110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16" y="78"/>
                    </a:lnTo>
                    <a:lnTo>
                      <a:pt x="116" y="78"/>
                    </a:lnTo>
                    <a:lnTo>
                      <a:pt x="122" y="78"/>
                    </a:lnTo>
                    <a:lnTo>
                      <a:pt x="122" y="78"/>
                    </a:lnTo>
                    <a:lnTo>
                      <a:pt x="130" y="80"/>
                    </a:lnTo>
                    <a:lnTo>
                      <a:pt x="130" y="80"/>
                    </a:lnTo>
                    <a:lnTo>
                      <a:pt x="136" y="82"/>
                    </a:lnTo>
                    <a:lnTo>
                      <a:pt x="136" y="82"/>
                    </a:lnTo>
                    <a:lnTo>
                      <a:pt x="142" y="84"/>
                    </a:lnTo>
                    <a:lnTo>
                      <a:pt x="142" y="84"/>
                    </a:lnTo>
                    <a:lnTo>
                      <a:pt x="144" y="88"/>
                    </a:lnTo>
                    <a:lnTo>
                      <a:pt x="146" y="92"/>
                    </a:lnTo>
                    <a:lnTo>
                      <a:pt x="146" y="92"/>
                    </a:lnTo>
                    <a:lnTo>
                      <a:pt x="150" y="98"/>
                    </a:lnTo>
                    <a:lnTo>
                      <a:pt x="150" y="98"/>
                    </a:lnTo>
                    <a:lnTo>
                      <a:pt x="152" y="106"/>
                    </a:lnTo>
                    <a:lnTo>
                      <a:pt x="150" y="112"/>
                    </a:lnTo>
                    <a:lnTo>
                      <a:pt x="150" y="112"/>
                    </a:lnTo>
                    <a:lnTo>
                      <a:pt x="154" y="128"/>
                    </a:lnTo>
                    <a:lnTo>
                      <a:pt x="154" y="128"/>
                    </a:lnTo>
                    <a:lnTo>
                      <a:pt x="154" y="130"/>
                    </a:lnTo>
                    <a:lnTo>
                      <a:pt x="154" y="132"/>
                    </a:lnTo>
                    <a:lnTo>
                      <a:pt x="154" y="132"/>
                    </a:lnTo>
                    <a:lnTo>
                      <a:pt x="154" y="136"/>
                    </a:lnTo>
                    <a:lnTo>
                      <a:pt x="154" y="136"/>
                    </a:lnTo>
                    <a:lnTo>
                      <a:pt x="152" y="142"/>
                    </a:lnTo>
                    <a:lnTo>
                      <a:pt x="152" y="142"/>
                    </a:lnTo>
                    <a:lnTo>
                      <a:pt x="150" y="144"/>
                    </a:lnTo>
                    <a:lnTo>
                      <a:pt x="148" y="148"/>
                    </a:lnTo>
                    <a:lnTo>
                      <a:pt x="148" y="148"/>
                    </a:lnTo>
                    <a:lnTo>
                      <a:pt x="142" y="156"/>
                    </a:lnTo>
                    <a:lnTo>
                      <a:pt x="142" y="156"/>
                    </a:lnTo>
                    <a:lnTo>
                      <a:pt x="136" y="162"/>
                    </a:lnTo>
                    <a:lnTo>
                      <a:pt x="136" y="162"/>
                    </a:lnTo>
                    <a:lnTo>
                      <a:pt x="130" y="168"/>
                    </a:lnTo>
                    <a:lnTo>
                      <a:pt x="130" y="168"/>
                    </a:lnTo>
                    <a:lnTo>
                      <a:pt x="124" y="170"/>
                    </a:lnTo>
                    <a:lnTo>
                      <a:pt x="124" y="170"/>
                    </a:lnTo>
                    <a:lnTo>
                      <a:pt x="122" y="174"/>
                    </a:lnTo>
                    <a:lnTo>
                      <a:pt x="122" y="174"/>
                    </a:lnTo>
                    <a:lnTo>
                      <a:pt x="120" y="176"/>
                    </a:lnTo>
                    <a:lnTo>
                      <a:pt x="116" y="176"/>
                    </a:lnTo>
                    <a:lnTo>
                      <a:pt x="116" y="176"/>
                    </a:lnTo>
                    <a:lnTo>
                      <a:pt x="112" y="176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04" y="176"/>
                    </a:lnTo>
                    <a:lnTo>
                      <a:pt x="104" y="176"/>
                    </a:lnTo>
                    <a:lnTo>
                      <a:pt x="96" y="174"/>
                    </a:lnTo>
                    <a:lnTo>
                      <a:pt x="96" y="174"/>
                    </a:lnTo>
                    <a:lnTo>
                      <a:pt x="92" y="174"/>
                    </a:lnTo>
                    <a:lnTo>
                      <a:pt x="92" y="174"/>
                    </a:lnTo>
                    <a:lnTo>
                      <a:pt x="86" y="174"/>
                    </a:lnTo>
                    <a:lnTo>
                      <a:pt x="86" y="174"/>
                    </a:lnTo>
                    <a:lnTo>
                      <a:pt x="76" y="168"/>
                    </a:lnTo>
                    <a:lnTo>
                      <a:pt x="76" y="168"/>
                    </a:lnTo>
                    <a:lnTo>
                      <a:pt x="68" y="164"/>
                    </a:lnTo>
                    <a:lnTo>
                      <a:pt x="68" y="164"/>
                    </a:lnTo>
                    <a:lnTo>
                      <a:pt x="60" y="164"/>
                    </a:lnTo>
                    <a:lnTo>
                      <a:pt x="60" y="164"/>
                    </a:lnTo>
                    <a:lnTo>
                      <a:pt x="54" y="162"/>
                    </a:lnTo>
                    <a:lnTo>
                      <a:pt x="50" y="160"/>
                    </a:lnTo>
                    <a:lnTo>
                      <a:pt x="50" y="160"/>
                    </a:lnTo>
                    <a:lnTo>
                      <a:pt x="48" y="154"/>
                    </a:lnTo>
                    <a:lnTo>
                      <a:pt x="48" y="154"/>
                    </a:lnTo>
                    <a:lnTo>
                      <a:pt x="50" y="150"/>
                    </a:lnTo>
                    <a:lnTo>
                      <a:pt x="50" y="148"/>
                    </a:lnTo>
                    <a:lnTo>
                      <a:pt x="50" y="148"/>
                    </a:lnTo>
                    <a:lnTo>
                      <a:pt x="50" y="146"/>
                    </a:lnTo>
                    <a:lnTo>
                      <a:pt x="50" y="146"/>
                    </a:lnTo>
                    <a:lnTo>
                      <a:pt x="54" y="140"/>
                    </a:lnTo>
                    <a:lnTo>
                      <a:pt x="54" y="140"/>
                    </a:lnTo>
                    <a:lnTo>
                      <a:pt x="64" y="140"/>
                    </a:lnTo>
                    <a:lnTo>
                      <a:pt x="64" y="140"/>
                    </a:lnTo>
                    <a:lnTo>
                      <a:pt x="70" y="140"/>
                    </a:lnTo>
                    <a:lnTo>
                      <a:pt x="70" y="140"/>
                    </a:lnTo>
                    <a:lnTo>
                      <a:pt x="72" y="138"/>
                    </a:lnTo>
                    <a:lnTo>
                      <a:pt x="72" y="138"/>
                    </a:lnTo>
                    <a:lnTo>
                      <a:pt x="74" y="136"/>
                    </a:lnTo>
                    <a:lnTo>
                      <a:pt x="74" y="136"/>
                    </a:lnTo>
                    <a:lnTo>
                      <a:pt x="76" y="126"/>
                    </a:lnTo>
                    <a:lnTo>
                      <a:pt x="76" y="126"/>
                    </a:lnTo>
                    <a:lnTo>
                      <a:pt x="80" y="110"/>
                    </a:lnTo>
                    <a:lnTo>
                      <a:pt x="80" y="110"/>
                    </a:lnTo>
                    <a:lnTo>
                      <a:pt x="82" y="98"/>
                    </a:lnTo>
                    <a:lnTo>
                      <a:pt x="82" y="98"/>
                    </a:lnTo>
                    <a:lnTo>
                      <a:pt x="82" y="92"/>
                    </a:lnTo>
                    <a:lnTo>
                      <a:pt x="80" y="90"/>
                    </a:lnTo>
                    <a:lnTo>
                      <a:pt x="80" y="90"/>
                    </a:lnTo>
                    <a:close/>
                    <a:moveTo>
                      <a:pt x="50" y="232"/>
                    </a:moveTo>
                    <a:lnTo>
                      <a:pt x="50" y="232"/>
                    </a:lnTo>
                    <a:lnTo>
                      <a:pt x="42" y="232"/>
                    </a:lnTo>
                    <a:lnTo>
                      <a:pt x="42" y="232"/>
                    </a:lnTo>
                    <a:lnTo>
                      <a:pt x="42" y="230"/>
                    </a:lnTo>
                    <a:lnTo>
                      <a:pt x="42" y="230"/>
                    </a:lnTo>
                    <a:lnTo>
                      <a:pt x="38" y="228"/>
                    </a:lnTo>
                    <a:lnTo>
                      <a:pt x="36" y="226"/>
                    </a:lnTo>
                    <a:lnTo>
                      <a:pt x="36" y="224"/>
                    </a:lnTo>
                    <a:lnTo>
                      <a:pt x="36" y="224"/>
                    </a:lnTo>
                    <a:lnTo>
                      <a:pt x="36" y="202"/>
                    </a:lnTo>
                    <a:lnTo>
                      <a:pt x="36" y="202"/>
                    </a:lnTo>
                    <a:lnTo>
                      <a:pt x="36" y="188"/>
                    </a:lnTo>
                    <a:lnTo>
                      <a:pt x="44" y="188"/>
                    </a:lnTo>
                    <a:lnTo>
                      <a:pt x="44" y="188"/>
                    </a:lnTo>
                    <a:lnTo>
                      <a:pt x="38" y="188"/>
                    </a:lnTo>
                    <a:lnTo>
                      <a:pt x="38" y="188"/>
                    </a:lnTo>
                    <a:lnTo>
                      <a:pt x="34" y="188"/>
                    </a:lnTo>
                    <a:lnTo>
                      <a:pt x="34" y="188"/>
                    </a:lnTo>
                    <a:lnTo>
                      <a:pt x="30" y="188"/>
                    </a:lnTo>
                    <a:lnTo>
                      <a:pt x="26" y="186"/>
                    </a:lnTo>
                    <a:lnTo>
                      <a:pt x="26" y="186"/>
                    </a:lnTo>
                    <a:lnTo>
                      <a:pt x="14" y="184"/>
                    </a:lnTo>
                    <a:lnTo>
                      <a:pt x="14" y="184"/>
                    </a:lnTo>
                    <a:lnTo>
                      <a:pt x="8" y="184"/>
                    </a:lnTo>
                    <a:lnTo>
                      <a:pt x="4" y="182"/>
                    </a:lnTo>
                    <a:lnTo>
                      <a:pt x="2" y="178"/>
                    </a:lnTo>
                    <a:lnTo>
                      <a:pt x="2" y="178"/>
                    </a:lnTo>
                    <a:lnTo>
                      <a:pt x="0" y="170"/>
                    </a:lnTo>
                    <a:lnTo>
                      <a:pt x="2" y="158"/>
                    </a:lnTo>
                    <a:lnTo>
                      <a:pt x="2" y="158"/>
                    </a:lnTo>
                    <a:lnTo>
                      <a:pt x="4" y="150"/>
                    </a:lnTo>
                    <a:lnTo>
                      <a:pt x="8" y="142"/>
                    </a:lnTo>
                    <a:lnTo>
                      <a:pt x="8" y="142"/>
                    </a:lnTo>
                    <a:lnTo>
                      <a:pt x="10" y="134"/>
                    </a:lnTo>
                    <a:lnTo>
                      <a:pt x="14" y="126"/>
                    </a:lnTo>
                    <a:lnTo>
                      <a:pt x="14" y="126"/>
                    </a:lnTo>
                    <a:lnTo>
                      <a:pt x="16" y="118"/>
                    </a:lnTo>
                    <a:lnTo>
                      <a:pt x="16" y="118"/>
                    </a:lnTo>
                    <a:lnTo>
                      <a:pt x="16" y="116"/>
                    </a:lnTo>
                    <a:lnTo>
                      <a:pt x="18" y="114"/>
                    </a:lnTo>
                    <a:lnTo>
                      <a:pt x="18" y="114"/>
                    </a:lnTo>
                    <a:lnTo>
                      <a:pt x="20" y="112"/>
                    </a:lnTo>
                    <a:lnTo>
                      <a:pt x="22" y="108"/>
                    </a:lnTo>
                    <a:lnTo>
                      <a:pt x="22" y="108"/>
                    </a:lnTo>
                    <a:lnTo>
                      <a:pt x="22" y="102"/>
                    </a:lnTo>
                    <a:lnTo>
                      <a:pt x="22" y="102"/>
                    </a:lnTo>
                    <a:lnTo>
                      <a:pt x="26" y="98"/>
                    </a:lnTo>
                    <a:lnTo>
                      <a:pt x="26" y="98"/>
                    </a:lnTo>
                    <a:lnTo>
                      <a:pt x="28" y="96"/>
                    </a:lnTo>
                    <a:lnTo>
                      <a:pt x="28" y="96"/>
                    </a:lnTo>
                    <a:lnTo>
                      <a:pt x="30" y="94"/>
                    </a:lnTo>
                    <a:lnTo>
                      <a:pt x="30" y="94"/>
                    </a:lnTo>
                    <a:lnTo>
                      <a:pt x="32" y="94"/>
                    </a:lnTo>
                    <a:lnTo>
                      <a:pt x="32" y="94"/>
                    </a:lnTo>
                    <a:lnTo>
                      <a:pt x="36" y="90"/>
                    </a:lnTo>
                    <a:lnTo>
                      <a:pt x="36" y="90"/>
                    </a:lnTo>
                    <a:lnTo>
                      <a:pt x="40" y="90"/>
                    </a:lnTo>
                    <a:lnTo>
                      <a:pt x="40" y="90"/>
                    </a:lnTo>
                    <a:lnTo>
                      <a:pt x="44" y="88"/>
                    </a:lnTo>
                    <a:lnTo>
                      <a:pt x="50" y="88"/>
                    </a:lnTo>
                    <a:lnTo>
                      <a:pt x="50" y="88"/>
                    </a:lnTo>
                    <a:lnTo>
                      <a:pt x="54" y="88"/>
                    </a:lnTo>
                    <a:lnTo>
                      <a:pt x="58" y="88"/>
                    </a:lnTo>
                    <a:lnTo>
                      <a:pt x="58" y="88"/>
                    </a:lnTo>
                    <a:lnTo>
                      <a:pt x="64" y="84"/>
                    </a:lnTo>
                    <a:lnTo>
                      <a:pt x="64" y="84"/>
                    </a:lnTo>
                    <a:lnTo>
                      <a:pt x="70" y="80"/>
                    </a:lnTo>
                    <a:lnTo>
                      <a:pt x="70" y="80"/>
                    </a:lnTo>
                    <a:lnTo>
                      <a:pt x="72" y="76"/>
                    </a:lnTo>
                    <a:lnTo>
                      <a:pt x="72" y="76"/>
                    </a:lnTo>
                    <a:lnTo>
                      <a:pt x="72" y="72"/>
                    </a:lnTo>
                    <a:lnTo>
                      <a:pt x="72" y="72"/>
                    </a:lnTo>
                    <a:lnTo>
                      <a:pt x="74" y="76"/>
                    </a:lnTo>
                    <a:lnTo>
                      <a:pt x="74" y="76"/>
                    </a:lnTo>
                    <a:lnTo>
                      <a:pt x="80" y="80"/>
                    </a:lnTo>
                    <a:lnTo>
                      <a:pt x="80" y="80"/>
                    </a:lnTo>
                    <a:lnTo>
                      <a:pt x="78" y="80"/>
                    </a:lnTo>
                    <a:lnTo>
                      <a:pt x="76" y="84"/>
                    </a:lnTo>
                    <a:lnTo>
                      <a:pt x="76" y="84"/>
                    </a:lnTo>
                    <a:lnTo>
                      <a:pt x="74" y="86"/>
                    </a:lnTo>
                    <a:lnTo>
                      <a:pt x="74" y="86"/>
                    </a:lnTo>
                    <a:lnTo>
                      <a:pt x="70" y="92"/>
                    </a:lnTo>
                    <a:lnTo>
                      <a:pt x="70" y="92"/>
                    </a:lnTo>
                    <a:lnTo>
                      <a:pt x="68" y="94"/>
                    </a:lnTo>
                    <a:lnTo>
                      <a:pt x="68" y="94"/>
                    </a:lnTo>
                    <a:lnTo>
                      <a:pt x="68" y="84"/>
                    </a:lnTo>
                    <a:lnTo>
                      <a:pt x="68" y="84"/>
                    </a:lnTo>
                    <a:lnTo>
                      <a:pt x="70" y="80"/>
                    </a:lnTo>
                    <a:lnTo>
                      <a:pt x="70" y="80"/>
                    </a:lnTo>
                    <a:lnTo>
                      <a:pt x="70" y="80"/>
                    </a:lnTo>
                    <a:lnTo>
                      <a:pt x="68" y="88"/>
                    </a:lnTo>
                    <a:lnTo>
                      <a:pt x="68" y="88"/>
                    </a:lnTo>
                    <a:lnTo>
                      <a:pt x="68" y="94"/>
                    </a:lnTo>
                    <a:lnTo>
                      <a:pt x="68" y="94"/>
                    </a:lnTo>
                    <a:lnTo>
                      <a:pt x="66" y="98"/>
                    </a:lnTo>
                    <a:lnTo>
                      <a:pt x="66" y="98"/>
                    </a:lnTo>
                    <a:lnTo>
                      <a:pt x="62" y="108"/>
                    </a:lnTo>
                    <a:lnTo>
                      <a:pt x="62" y="108"/>
                    </a:lnTo>
                    <a:lnTo>
                      <a:pt x="54" y="126"/>
                    </a:lnTo>
                    <a:lnTo>
                      <a:pt x="54" y="126"/>
                    </a:lnTo>
                    <a:lnTo>
                      <a:pt x="50" y="140"/>
                    </a:lnTo>
                    <a:lnTo>
                      <a:pt x="50" y="140"/>
                    </a:lnTo>
                    <a:lnTo>
                      <a:pt x="40" y="142"/>
                    </a:lnTo>
                    <a:lnTo>
                      <a:pt x="40" y="142"/>
                    </a:lnTo>
                    <a:lnTo>
                      <a:pt x="36" y="142"/>
                    </a:lnTo>
                    <a:lnTo>
                      <a:pt x="36" y="142"/>
                    </a:lnTo>
                    <a:lnTo>
                      <a:pt x="32" y="144"/>
                    </a:lnTo>
                    <a:lnTo>
                      <a:pt x="32" y="144"/>
                    </a:lnTo>
                    <a:lnTo>
                      <a:pt x="30" y="144"/>
                    </a:lnTo>
                    <a:lnTo>
                      <a:pt x="30" y="144"/>
                    </a:lnTo>
                    <a:lnTo>
                      <a:pt x="28" y="146"/>
                    </a:lnTo>
                    <a:lnTo>
                      <a:pt x="28" y="146"/>
                    </a:lnTo>
                    <a:lnTo>
                      <a:pt x="28" y="148"/>
                    </a:lnTo>
                    <a:lnTo>
                      <a:pt x="28" y="148"/>
                    </a:lnTo>
                    <a:lnTo>
                      <a:pt x="28" y="148"/>
                    </a:lnTo>
                    <a:lnTo>
                      <a:pt x="28" y="148"/>
                    </a:lnTo>
                    <a:lnTo>
                      <a:pt x="30" y="152"/>
                    </a:lnTo>
                    <a:lnTo>
                      <a:pt x="30" y="152"/>
                    </a:lnTo>
                    <a:lnTo>
                      <a:pt x="34" y="152"/>
                    </a:lnTo>
                    <a:lnTo>
                      <a:pt x="38" y="152"/>
                    </a:lnTo>
                    <a:lnTo>
                      <a:pt x="38" y="152"/>
                    </a:lnTo>
                    <a:lnTo>
                      <a:pt x="48" y="156"/>
                    </a:lnTo>
                    <a:lnTo>
                      <a:pt x="48" y="156"/>
                    </a:lnTo>
                    <a:lnTo>
                      <a:pt x="48" y="158"/>
                    </a:lnTo>
                    <a:lnTo>
                      <a:pt x="48" y="158"/>
                    </a:lnTo>
                    <a:lnTo>
                      <a:pt x="50" y="162"/>
                    </a:lnTo>
                    <a:lnTo>
                      <a:pt x="50" y="162"/>
                    </a:lnTo>
                    <a:lnTo>
                      <a:pt x="68" y="166"/>
                    </a:lnTo>
                    <a:lnTo>
                      <a:pt x="74" y="168"/>
                    </a:lnTo>
                    <a:lnTo>
                      <a:pt x="74" y="168"/>
                    </a:lnTo>
                    <a:lnTo>
                      <a:pt x="72" y="172"/>
                    </a:lnTo>
                    <a:lnTo>
                      <a:pt x="72" y="172"/>
                    </a:lnTo>
                    <a:lnTo>
                      <a:pt x="72" y="174"/>
                    </a:lnTo>
                    <a:lnTo>
                      <a:pt x="72" y="174"/>
                    </a:lnTo>
                    <a:lnTo>
                      <a:pt x="72" y="178"/>
                    </a:lnTo>
                    <a:lnTo>
                      <a:pt x="72" y="178"/>
                    </a:lnTo>
                    <a:lnTo>
                      <a:pt x="72" y="182"/>
                    </a:lnTo>
                    <a:lnTo>
                      <a:pt x="78" y="182"/>
                    </a:lnTo>
                    <a:lnTo>
                      <a:pt x="78" y="182"/>
                    </a:lnTo>
                    <a:lnTo>
                      <a:pt x="76" y="184"/>
                    </a:lnTo>
                    <a:lnTo>
                      <a:pt x="76" y="184"/>
                    </a:lnTo>
                    <a:lnTo>
                      <a:pt x="76" y="186"/>
                    </a:lnTo>
                    <a:lnTo>
                      <a:pt x="74" y="188"/>
                    </a:lnTo>
                    <a:lnTo>
                      <a:pt x="74" y="188"/>
                    </a:lnTo>
                    <a:lnTo>
                      <a:pt x="60" y="186"/>
                    </a:lnTo>
                    <a:lnTo>
                      <a:pt x="60" y="186"/>
                    </a:lnTo>
                    <a:lnTo>
                      <a:pt x="46" y="188"/>
                    </a:lnTo>
                    <a:lnTo>
                      <a:pt x="46" y="188"/>
                    </a:lnTo>
                    <a:lnTo>
                      <a:pt x="46" y="188"/>
                    </a:lnTo>
                    <a:lnTo>
                      <a:pt x="44" y="196"/>
                    </a:lnTo>
                    <a:lnTo>
                      <a:pt x="44" y="196"/>
                    </a:lnTo>
                    <a:lnTo>
                      <a:pt x="44" y="206"/>
                    </a:lnTo>
                    <a:lnTo>
                      <a:pt x="44" y="206"/>
                    </a:lnTo>
                    <a:lnTo>
                      <a:pt x="44" y="218"/>
                    </a:lnTo>
                    <a:lnTo>
                      <a:pt x="44" y="218"/>
                    </a:lnTo>
                    <a:lnTo>
                      <a:pt x="56" y="234"/>
                    </a:lnTo>
                    <a:lnTo>
                      <a:pt x="56" y="234"/>
                    </a:lnTo>
                    <a:lnTo>
                      <a:pt x="50" y="232"/>
                    </a:lnTo>
                    <a:lnTo>
                      <a:pt x="50" y="232"/>
                    </a:lnTo>
                    <a:close/>
                    <a:moveTo>
                      <a:pt x="130" y="222"/>
                    </a:moveTo>
                    <a:lnTo>
                      <a:pt x="130" y="222"/>
                    </a:lnTo>
                    <a:lnTo>
                      <a:pt x="126" y="222"/>
                    </a:lnTo>
                    <a:lnTo>
                      <a:pt x="116" y="226"/>
                    </a:lnTo>
                    <a:lnTo>
                      <a:pt x="116" y="226"/>
                    </a:lnTo>
                    <a:lnTo>
                      <a:pt x="100" y="226"/>
                    </a:lnTo>
                    <a:lnTo>
                      <a:pt x="100" y="226"/>
                    </a:lnTo>
                    <a:lnTo>
                      <a:pt x="94" y="228"/>
                    </a:lnTo>
                    <a:lnTo>
                      <a:pt x="94" y="228"/>
                    </a:lnTo>
                    <a:lnTo>
                      <a:pt x="84" y="232"/>
                    </a:lnTo>
                    <a:lnTo>
                      <a:pt x="84" y="232"/>
                    </a:lnTo>
                    <a:lnTo>
                      <a:pt x="76" y="232"/>
                    </a:lnTo>
                    <a:lnTo>
                      <a:pt x="76" y="230"/>
                    </a:lnTo>
                    <a:lnTo>
                      <a:pt x="62" y="232"/>
                    </a:lnTo>
                    <a:lnTo>
                      <a:pt x="62" y="234"/>
                    </a:lnTo>
                    <a:lnTo>
                      <a:pt x="58" y="234"/>
                    </a:lnTo>
                    <a:lnTo>
                      <a:pt x="56" y="232"/>
                    </a:lnTo>
                    <a:lnTo>
                      <a:pt x="56" y="232"/>
                    </a:lnTo>
                    <a:lnTo>
                      <a:pt x="62" y="226"/>
                    </a:lnTo>
                    <a:lnTo>
                      <a:pt x="62" y="226"/>
                    </a:lnTo>
                    <a:lnTo>
                      <a:pt x="66" y="218"/>
                    </a:lnTo>
                    <a:lnTo>
                      <a:pt x="66" y="218"/>
                    </a:lnTo>
                    <a:lnTo>
                      <a:pt x="66" y="208"/>
                    </a:lnTo>
                    <a:lnTo>
                      <a:pt x="66" y="208"/>
                    </a:lnTo>
                    <a:lnTo>
                      <a:pt x="68" y="196"/>
                    </a:lnTo>
                    <a:lnTo>
                      <a:pt x="68" y="196"/>
                    </a:lnTo>
                    <a:lnTo>
                      <a:pt x="68" y="190"/>
                    </a:lnTo>
                    <a:lnTo>
                      <a:pt x="68" y="190"/>
                    </a:lnTo>
                    <a:lnTo>
                      <a:pt x="68" y="188"/>
                    </a:lnTo>
                    <a:lnTo>
                      <a:pt x="68" y="188"/>
                    </a:lnTo>
                    <a:lnTo>
                      <a:pt x="74" y="188"/>
                    </a:lnTo>
                    <a:lnTo>
                      <a:pt x="76" y="186"/>
                    </a:lnTo>
                    <a:lnTo>
                      <a:pt x="76" y="186"/>
                    </a:lnTo>
                    <a:lnTo>
                      <a:pt x="78" y="182"/>
                    </a:lnTo>
                    <a:lnTo>
                      <a:pt x="78" y="182"/>
                    </a:lnTo>
                    <a:lnTo>
                      <a:pt x="86" y="182"/>
                    </a:lnTo>
                    <a:lnTo>
                      <a:pt x="86" y="182"/>
                    </a:lnTo>
                    <a:lnTo>
                      <a:pt x="90" y="180"/>
                    </a:lnTo>
                    <a:lnTo>
                      <a:pt x="90" y="180"/>
                    </a:lnTo>
                    <a:lnTo>
                      <a:pt x="94" y="180"/>
                    </a:lnTo>
                    <a:lnTo>
                      <a:pt x="94" y="180"/>
                    </a:lnTo>
                    <a:lnTo>
                      <a:pt x="96" y="178"/>
                    </a:lnTo>
                    <a:lnTo>
                      <a:pt x="96" y="178"/>
                    </a:lnTo>
                    <a:lnTo>
                      <a:pt x="100" y="178"/>
                    </a:lnTo>
                    <a:lnTo>
                      <a:pt x="100" y="178"/>
                    </a:lnTo>
                    <a:lnTo>
                      <a:pt x="102" y="176"/>
                    </a:lnTo>
                    <a:lnTo>
                      <a:pt x="102" y="176"/>
                    </a:lnTo>
                    <a:lnTo>
                      <a:pt x="106" y="178"/>
                    </a:lnTo>
                    <a:lnTo>
                      <a:pt x="106" y="178"/>
                    </a:lnTo>
                    <a:lnTo>
                      <a:pt x="110" y="176"/>
                    </a:lnTo>
                    <a:lnTo>
                      <a:pt x="110" y="176"/>
                    </a:lnTo>
                    <a:lnTo>
                      <a:pt x="116" y="178"/>
                    </a:lnTo>
                    <a:lnTo>
                      <a:pt x="116" y="178"/>
                    </a:lnTo>
                    <a:lnTo>
                      <a:pt x="120" y="176"/>
                    </a:lnTo>
                    <a:lnTo>
                      <a:pt x="122" y="174"/>
                    </a:lnTo>
                    <a:lnTo>
                      <a:pt x="122" y="174"/>
                    </a:lnTo>
                    <a:lnTo>
                      <a:pt x="124" y="170"/>
                    </a:lnTo>
                    <a:lnTo>
                      <a:pt x="124" y="170"/>
                    </a:lnTo>
                    <a:lnTo>
                      <a:pt x="128" y="168"/>
                    </a:lnTo>
                    <a:lnTo>
                      <a:pt x="128" y="168"/>
                    </a:lnTo>
                    <a:lnTo>
                      <a:pt x="134" y="166"/>
                    </a:lnTo>
                    <a:lnTo>
                      <a:pt x="134" y="166"/>
                    </a:lnTo>
                    <a:lnTo>
                      <a:pt x="136" y="160"/>
                    </a:lnTo>
                    <a:lnTo>
                      <a:pt x="136" y="160"/>
                    </a:lnTo>
                    <a:lnTo>
                      <a:pt x="140" y="156"/>
                    </a:lnTo>
                    <a:lnTo>
                      <a:pt x="140" y="156"/>
                    </a:lnTo>
                    <a:lnTo>
                      <a:pt x="144" y="152"/>
                    </a:lnTo>
                    <a:lnTo>
                      <a:pt x="144" y="152"/>
                    </a:lnTo>
                    <a:lnTo>
                      <a:pt x="150" y="146"/>
                    </a:lnTo>
                    <a:lnTo>
                      <a:pt x="150" y="146"/>
                    </a:lnTo>
                    <a:lnTo>
                      <a:pt x="152" y="142"/>
                    </a:lnTo>
                    <a:lnTo>
                      <a:pt x="152" y="142"/>
                    </a:lnTo>
                    <a:lnTo>
                      <a:pt x="150" y="150"/>
                    </a:lnTo>
                    <a:lnTo>
                      <a:pt x="150" y="150"/>
                    </a:lnTo>
                    <a:lnTo>
                      <a:pt x="144" y="164"/>
                    </a:lnTo>
                    <a:lnTo>
                      <a:pt x="144" y="164"/>
                    </a:lnTo>
                    <a:lnTo>
                      <a:pt x="140" y="178"/>
                    </a:lnTo>
                    <a:lnTo>
                      <a:pt x="140" y="178"/>
                    </a:lnTo>
                    <a:lnTo>
                      <a:pt x="140" y="182"/>
                    </a:lnTo>
                    <a:lnTo>
                      <a:pt x="140" y="186"/>
                    </a:lnTo>
                    <a:lnTo>
                      <a:pt x="140" y="186"/>
                    </a:lnTo>
                    <a:lnTo>
                      <a:pt x="140" y="200"/>
                    </a:lnTo>
                    <a:lnTo>
                      <a:pt x="140" y="200"/>
                    </a:lnTo>
                    <a:lnTo>
                      <a:pt x="144" y="212"/>
                    </a:lnTo>
                    <a:lnTo>
                      <a:pt x="144" y="212"/>
                    </a:lnTo>
                    <a:lnTo>
                      <a:pt x="146" y="214"/>
                    </a:lnTo>
                    <a:lnTo>
                      <a:pt x="148" y="216"/>
                    </a:lnTo>
                    <a:lnTo>
                      <a:pt x="148" y="216"/>
                    </a:lnTo>
                    <a:lnTo>
                      <a:pt x="146" y="220"/>
                    </a:lnTo>
                    <a:lnTo>
                      <a:pt x="142" y="222"/>
                    </a:lnTo>
                    <a:lnTo>
                      <a:pt x="142" y="222"/>
                    </a:lnTo>
                    <a:lnTo>
                      <a:pt x="142" y="224"/>
                    </a:lnTo>
                    <a:lnTo>
                      <a:pt x="138" y="226"/>
                    </a:lnTo>
                    <a:lnTo>
                      <a:pt x="138" y="226"/>
                    </a:lnTo>
                    <a:lnTo>
                      <a:pt x="138" y="222"/>
                    </a:lnTo>
                    <a:lnTo>
                      <a:pt x="138" y="222"/>
                    </a:lnTo>
                    <a:lnTo>
                      <a:pt x="136" y="220"/>
                    </a:lnTo>
                    <a:lnTo>
                      <a:pt x="136" y="220"/>
                    </a:lnTo>
                    <a:lnTo>
                      <a:pt x="130" y="222"/>
                    </a:lnTo>
                    <a:lnTo>
                      <a:pt x="130" y="222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7F2BFB4-A160-473F-89C0-6F05EB844D45}"/>
              </a:ext>
            </a:extLst>
          </p:cNvPr>
          <p:cNvSpPr txBox="1"/>
          <p:nvPr/>
        </p:nvSpPr>
        <p:spPr>
          <a:xfrm>
            <a:off x="1265548" y="2118866"/>
            <a:ext cx="27037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u="sng" dirty="0">
                <a:latin typeface="Tw Cen MT Condensed Extra Bold" panose="020B0803020202020204" pitchFamily="34" charset="0"/>
              </a:rPr>
              <a:t>Your Text Here</a:t>
            </a:r>
            <a:endParaRPr lang="en-US" sz="2000" u="sng" dirty="0">
              <a:latin typeface="Tw Cen MT Condensed Extra Bold" panose="020B0803020202020204" pitchFamily="34" charset="0"/>
            </a:endParaRPr>
          </a:p>
          <a:p>
            <a:pPr algn="r"/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F1DC04-75FB-4BE5-B4BD-79468E708799}"/>
              </a:ext>
            </a:extLst>
          </p:cNvPr>
          <p:cNvSpPr txBox="1"/>
          <p:nvPr/>
        </p:nvSpPr>
        <p:spPr>
          <a:xfrm>
            <a:off x="7094145" y="529047"/>
            <a:ext cx="27037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w Cen MT Condensed Extra Bold" panose="020B0803020202020204" pitchFamily="34" charset="0"/>
              </a:rPr>
              <a:t>Your Text Here</a:t>
            </a:r>
            <a:endParaRPr lang="en-US" sz="2000" u="sng" dirty="0">
              <a:latin typeface="Tw Cen MT Condensed Extra Bold" panose="020B0803020202020204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DABC21-991C-40EB-91FA-FAD3A43D56AD}"/>
              </a:ext>
            </a:extLst>
          </p:cNvPr>
          <p:cNvSpPr txBox="1"/>
          <p:nvPr/>
        </p:nvSpPr>
        <p:spPr>
          <a:xfrm>
            <a:off x="8358377" y="1870967"/>
            <a:ext cx="27037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w Cen MT Condensed Extra Bold" panose="020B0803020202020204" pitchFamily="34" charset="0"/>
              </a:rPr>
              <a:t>Your Text Here</a:t>
            </a:r>
            <a:endParaRPr lang="en-US" sz="2000" u="sng" dirty="0">
              <a:latin typeface="Tw Cen MT Condensed Extra Bold" panose="020B0803020202020204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28C6707-2255-4C11-B75E-C3DF5B34743D}"/>
              </a:ext>
            </a:extLst>
          </p:cNvPr>
          <p:cNvSpPr txBox="1"/>
          <p:nvPr/>
        </p:nvSpPr>
        <p:spPr>
          <a:xfrm>
            <a:off x="8077632" y="3750014"/>
            <a:ext cx="270370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w Cen MT Condensed Extra Bold" panose="020B0803020202020204" pitchFamily="34" charset="0"/>
              </a:rPr>
              <a:t>Your Text Here</a:t>
            </a:r>
            <a:endParaRPr lang="en-US" sz="2000" u="sng" dirty="0">
              <a:latin typeface="Tw Cen MT Condensed Extra Bold" panose="020B0803020202020204" pitchFamily="34" charset="0"/>
            </a:endParaRPr>
          </a:p>
          <a:p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7" grpId="0"/>
      <p:bldP spid="29" grpId="0"/>
      <p:bldP spid="32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3362" r="33767" b="16233"/>
          <a:stretch>
            <a:fillRect/>
          </a:stretch>
        </p:blipFill>
        <p:spPr bwMode="auto">
          <a:xfrm>
            <a:off x="0" y="4216282"/>
            <a:ext cx="12192000" cy="2641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79"/>
          <p:cNvGrpSpPr/>
          <p:nvPr/>
        </p:nvGrpSpPr>
        <p:grpSpPr>
          <a:xfrm flipH="1">
            <a:off x="1143000" y="4241741"/>
            <a:ext cx="6618894" cy="1295400"/>
            <a:chOff x="1915506" y="3505200"/>
            <a:chExt cx="6618894" cy="1295400"/>
          </a:xfrm>
          <a:solidFill>
            <a:schemeClr val="accent2">
              <a:lumMod val="75000"/>
            </a:schemeClr>
          </a:solidFill>
          <a:effectLst>
            <a:outerShdw blurRad="114300" dist="38100" dir="5400000" sx="105000" sy="105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isometricOffAxis1Top"/>
            <a:lightRig rig="threePt" dir="t">
              <a:rot lat="0" lon="0" rev="600000"/>
            </a:lightRig>
          </a:scene3d>
        </p:grpSpPr>
        <p:sp>
          <p:nvSpPr>
            <p:cNvPr id="81" name="Rectangle 80"/>
            <p:cNvSpPr/>
            <p:nvPr/>
          </p:nvSpPr>
          <p:spPr>
            <a:xfrm>
              <a:off x="3246379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127000" extrusionH="254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577252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381000" extrusionH="508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908125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1143000" extrusionH="1270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239000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2159000" extrusionH="2286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1915506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extrusionH="127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6" name="Title 8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Steps to Decline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6871761" y="1409699"/>
            <a:ext cx="351040" cy="381001"/>
            <a:chOff x="2895600" y="1371600"/>
            <a:chExt cx="351040" cy="381001"/>
          </a:xfrm>
        </p:grpSpPr>
        <p:sp>
          <p:nvSpPr>
            <p:cNvPr id="17" name="Ellipse 138"/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8" name="Ellipse 139"/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bg2">
                    <a:lumMod val="75000"/>
                  </a:schemeClr>
                </a:gs>
                <a:gs pos="70000">
                  <a:schemeClr val="bg2">
                    <a:lumMod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>
                <a:solidFill>
                  <a:srgbClr val="000000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19" name="Ellipse 140"/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oup 31"/>
          <p:cNvGrpSpPr/>
          <p:nvPr/>
        </p:nvGrpSpPr>
        <p:grpSpPr>
          <a:xfrm>
            <a:off x="6871761" y="1967758"/>
            <a:ext cx="351040" cy="381001"/>
            <a:chOff x="2895600" y="1371600"/>
            <a:chExt cx="351040" cy="381001"/>
          </a:xfrm>
        </p:grpSpPr>
        <p:sp>
          <p:nvSpPr>
            <p:cNvPr id="21" name="Ellipse 138"/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22" name="Ellipse 139"/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bg2">
                    <a:lumMod val="75000"/>
                  </a:schemeClr>
                </a:gs>
                <a:gs pos="70000">
                  <a:schemeClr val="bg2">
                    <a:lumMod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 dirty="0">
                <a:solidFill>
                  <a:srgbClr val="000000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23" name="Ellipse 140"/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6" name="Group 50"/>
          <p:cNvGrpSpPr/>
          <p:nvPr/>
        </p:nvGrpSpPr>
        <p:grpSpPr>
          <a:xfrm>
            <a:off x="7328961" y="1257299"/>
            <a:ext cx="3810000" cy="461665"/>
            <a:chOff x="3352800" y="1219200"/>
            <a:chExt cx="3810000" cy="461665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3352800" y="16764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3429000" y="12192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7" name="Group 51"/>
          <p:cNvGrpSpPr/>
          <p:nvPr/>
        </p:nvGrpSpPr>
        <p:grpSpPr>
          <a:xfrm>
            <a:off x="7328961" y="1815358"/>
            <a:ext cx="3810000" cy="461665"/>
            <a:chOff x="3352800" y="1905000"/>
            <a:chExt cx="3810000" cy="461665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3352800" y="23622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3429000" y="19050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30" name="Group 28">
            <a:extLst>
              <a:ext uri="{FF2B5EF4-FFF2-40B4-BE49-F238E27FC236}">
                <a16:creationId xmlns:a16="http://schemas.microsoft.com/office/drawing/2014/main" id="{FAA4E6B5-053E-44FA-8D15-FD03B65EB964}"/>
              </a:ext>
            </a:extLst>
          </p:cNvPr>
          <p:cNvGrpSpPr/>
          <p:nvPr/>
        </p:nvGrpSpPr>
        <p:grpSpPr>
          <a:xfrm>
            <a:off x="6871761" y="2525817"/>
            <a:ext cx="351040" cy="381001"/>
            <a:chOff x="2895600" y="1371600"/>
            <a:chExt cx="351040" cy="381001"/>
          </a:xfrm>
        </p:grpSpPr>
        <p:sp>
          <p:nvSpPr>
            <p:cNvPr id="31" name="Ellipse 138">
              <a:extLst>
                <a:ext uri="{FF2B5EF4-FFF2-40B4-BE49-F238E27FC236}">
                  <a16:creationId xmlns:a16="http://schemas.microsoft.com/office/drawing/2014/main" id="{F9001D56-70ED-4403-8F40-8F459E3749D6}"/>
                </a:ext>
              </a:extLst>
            </p:cNvPr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2" name="Ellipse 139">
              <a:extLst>
                <a:ext uri="{FF2B5EF4-FFF2-40B4-BE49-F238E27FC236}">
                  <a16:creationId xmlns:a16="http://schemas.microsoft.com/office/drawing/2014/main" id="{314E7701-7D3F-4101-ACED-41FF9B92C7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bg2">
                    <a:lumMod val="75000"/>
                  </a:schemeClr>
                </a:gs>
                <a:gs pos="70000">
                  <a:schemeClr val="bg2">
                    <a:lumMod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>
                <a:solidFill>
                  <a:srgbClr val="000000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33" name="Ellipse 140">
              <a:extLst>
                <a:ext uri="{FF2B5EF4-FFF2-40B4-BE49-F238E27FC236}">
                  <a16:creationId xmlns:a16="http://schemas.microsoft.com/office/drawing/2014/main" id="{507637AD-5529-4315-BF56-27B2169357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34" name="Group 31">
            <a:extLst>
              <a:ext uri="{FF2B5EF4-FFF2-40B4-BE49-F238E27FC236}">
                <a16:creationId xmlns:a16="http://schemas.microsoft.com/office/drawing/2014/main" id="{06F3C693-BA94-44F7-B771-586162370064}"/>
              </a:ext>
            </a:extLst>
          </p:cNvPr>
          <p:cNvGrpSpPr/>
          <p:nvPr/>
        </p:nvGrpSpPr>
        <p:grpSpPr>
          <a:xfrm>
            <a:off x="6871761" y="3083876"/>
            <a:ext cx="351040" cy="381001"/>
            <a:chOff x="2895600" y="1371600"/>
            <a:chExt cx="351040" cy="381001"/>
          </a:xfrm>
        </p:grpSpPr>
        <p:sp>
          <p:nvSpPr>
            <p:cNvPr id="35" name="Ellipse 138">
              <a:extLst>
                <a:ext uri="{FF2B5EF4-FFF2-40B4-BE49-F238E27FC236}">
                  <a16:creationId xmlns:a16="http://schemas.microsoft.com/office/drawing/2014/main" id="{09F024CA-3A1C-4836-AF79-E43CAD2B9530}"/>
                </a:ext>
              </a:extLst>
            </p:cNvPr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6" name="Ellipse 139">
              <a:extLst>
                <a:ext uri="{FF2B5EF4-FFF2-40B4-BE49-F238E27FC236}">
                  <a16:creationId xmlns:a16="http://schemas.microsoft.com/office/drawing/2014/main" id="{DB2C32AC-B9DE-4A0C-8BB2-FF4DD57C2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bg2">
                    <a:lumMod val="75000"/>
                  </a:schemeClr>
                </a:gs>
                <a:gs pos="70000">
                  <a:schemeClr val="bg2">
                    <a:lumMod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 dirty="0">
                <a:solidFill>
                  <a:srgbClr val="000000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37" name="Ellipse 140">
              <a:extLst>
                <a:ext uri="{FF2B5EF4-FFF2-40B4-BE49-F238E27FC236}">
                  <a16:creationId xmlns:a16="http://schemas.microsoft.com/office/drawing/2014/main" id="{51B8D3E1-7AEA-44DD-ACF5-BF2F49851C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38" name="Group 50">
            <a:extLst>
              <a:ext uri="{FF2B5EF4-FFF2-40B4-BE49-F238E27FC236}">
                <a16:creationId xmlns:a16="http://schemas.microsoft.com/office/drawing/2014/main" id="{F1BD15BE-37D4-4BAB-97FF-41096FD7938F}"/>
              </a:ext>
            </a:extLst>
          </p:cNvPr>
          <p:cNvGrpSpPr/>
          <p:nvPr/>
        </p:nvGrpSpPr>
        <p:grpSpPr>
          <a:xfrm>
            <a:off x="7328961" y="2373417"/>
            <a:ext cx="3810000" cy="461665"/>
            <a:chOff x="3352800" y="1219200"/>
            <a:chExt cx="3810000" cy="461665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8C43E1-E56D-455D-B102-D245E641B95A}"/>
                </a:ext>
              </a:extLst>
            </p:cNvPr>
            <p:cNvCxnSpPr/>
            <p:nvPr/>
          </p:nvCxnSpPr>
          <p:spPr>
            <a:xfrm>
              <a:off x="3352800" y="16764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40BF82A-430F-47C1-AEAA-02C08206A5E8}"/>
                </a:ext>
              </a:extLst>
            </p:cNvPr>
            <p:cNvSpPr txBox="1"/>
            <p:nvPr/>
          </p:nvSpPr>
          <p:spPr>
            <a:xfrm>
              <a:off x="3429000" y="12192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1" name="Group 51">
            <a:extLst>
              <a:ext uri="{FF2B5EF4-FFF2-40B4-BE49-F238E27FC236}">
                <a16:creationId xmlns:a16="http://schemas.microsoft.com/office/drawing/2014/main" id="{4689A6F0-CE51-453C-A896-3DA3EE9732EE}"/>
              </a:ext>
            </a:extLst>
          </p:cNvPr>
          <p:cNvGrpSpPr/>
          <p:nvPr/>
        </p:nvGrpSpPr>
        <p:grpSpPr>
          <a:xfrm>
            <a:off x="7328961" y="2931476"/>
            <a:ext cx="3810000" cy="461665"/>
            <a:chOff x="3352800" y="1905000"/>
            <a:chExt cx="3810000" cy="461665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4D4CBF-EF11-4075-A0EC-8072F5C6E3C9}"/>
                </a:ext>
              </a:extLst>
            </p:cNvPr>
            <p:cNvCxnSpPr/>
            <p:nvPr/>
          </p:nvCxnSpPr>
          <p:spPr>
            <a:xfrm>
              <a:off x="3352800" y="23622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DBB0F1CD-0A51-4973-A96A-00D664867C41}"/>
                </a:ext>
              </a:extLst>
            </p:cNvPr>
            <p:cNvSpPr txBox="1"/>
            <p:nvPr/>
          </p:nvSpPr>
          <p:spPr>
            <a:xfrm>
              <a:off x="3429000" y="19050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4" name="Group 31">
            <a:extLst>
              <a:ext uri="{FF2B5EF4-FFF2-40B4-BE49-F238E27FC236}">
                <a16:creationId xmlns:a16="http://schemas.microsoft.com/office/drawing/2014/main" id="{7AA14A71-A892-43FD-970F-9CE3E2998831}"/>
              </a:ext>
            </a:extLst>
          </p:cNvPr>
          <p:cNvGrpSpPr/>
          <p:nvPr/>
        </p:nvGrpSpPr>
        <p:grpSpPr>
          <a:xfrm>
            <a:off x="6871761" y="3641934"/>
            <a:ext cx="351040" cy="381001"/>
            <a:chOff x="2895600" y="1371600"/>
            <a:chExt cx="351040" cy="381001"/>
          </a:xfrm>
        </p:grpSpPr>
        <p:sp>
          <p:nvSpPr>
            <p:cNvPr id="45" name="Ellipse 138">
              <a:extLst>
                <a:ext uri="{FF2B5EF4-FFF2-40B4-BE49-F238E27FC236}">
                  <a16:creationId xmlns:a16="http://schemas.microsoft.com/office/drawing/2014/main" id="{F0743B28-6BB2-4750-B2A9-8FA6CE14B02B}"/>
                </a:ext>
              </a:extLst>
            </p:cNvPr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46" name="Ellipse 139">
              <a:extLst>
                <a:ext uri="{FF2B5EF4-FFF2-40B4-BE49-F238E27FC236}">
                  <a16:creationId xmlns:a16="http://schemas.microsoft.com/office/drawing/2014/main" id="{C62E1178-7418-4AB2-9B60-4CDB8DB5A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bg2">
                    <a:lumMod val="75000"/>
                  </a:schemeClr>
                </a:gs>
                <a:gs pos="70000">
                  <a:schemeClr val="bg2">
                    <a:lumMod val="50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 dirty="0">
                <a:solidFill>
                  <a:srgbClr val="000000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47" name="Ellipse 140">
              <a:extLst>
                <a:ext uri="{FF2B5EF4-FFF2-40B4-BE49-F238E27FC236}">
                  <a16:creationId xmlns:a16="http://schemas.microsoft.com/office/drawing/2014/main" id="{D6A39D23-7651-4F9D-B9DE-B2A90A2A3D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48" name="Group 51">
            <a:extLst>
              <a:ext uri="{FF2B5EF4-FFF2-40B4-BE49-F238E27FC236}">
                <a16:creationId xmlns:a16="http://schemas.microsoft.com/office/drawing/2014/main" id="{9D25ECB7-8537-4C5A-AD87-6C4CD6F79DE7}"/>
              </a:ext>
            </a:extLst>
          </p:cNvPr>
          <p:cNvGrpSpPr/>
          <p:nvPr/>
        </p:nvGrpSpPr>
        <p:grpSpPr>
          <a:xfrm>
            <a:off x="7328961" y="3489534"/>
            <a:ext cx="3810000" cy="461665"/>
            <a:chOff x="3352800" y="1905000"/>
            <a:chExt cx="3810000" cy="461665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1555B5-16E7-4674-B053-E5B7E2898EE5}"/>
                </a:ext>
              </a:extLst>
            </p:cNvPr>
            <p:cNvCxnSpPr/>
            <p:nvPr/>
          </p:nvCxnSpPr>
          <p:spPr>
            <a:xfrm>
              <a:off x="3352800" y="23622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8FEE02C-64DA-4BB7-A6AB-3D44E0494A3D}"/>
                </a:ext>
              </a:extLst>
            </p:cNvPr>
            <p:cNvSpPr txBox="1"/>
            <p:nvPr/>
          </p:nvSpPr>
          <p:spPr>
            <a:xfrm>
              <a:off x="3429000" y="19050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8054ED62-9959-4AB4-8A4A-214D6119560A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53"/>
          <p:cNvSpPr/>
          <p:nvPr/>
        </p:nvSpPr>
        <p:spPr bwMode="auto">
          <a:xfrm>
            <a:off x="2725702" y="6061796"/>
            <a:ext cx="6400940" cy="172891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33" name="Freeform 32"/>
          <p:cNvSpPr/>
          <p:nvPr/>
        </p:nvSpPr>
        <p:spPr>
          <a:xfrm>
            <a:off x="3868616" y="4806463"/>
            <a:ext cx="4437185" cy="1330569"/>
          </a:xfrm>
          <a:custGeom>
            <a:avLst/>
            <a:gdLst>
              <a:gd name="connsiteX0" fmla="*/ 4437185 w 4437185"/>
              <a:gd name="connsiteY0" fmla="*/ 1330569 h 1330569"/>
              <a:gd name="connsiteX1" fmla="*/ 0 w 4437185"/>
              <a:gd name="connsiteY1" fmla="*/ 603738 h 1330569"/>
              <a:gd name="connsiteX2" fmla="*/ 328247 w 4437185"/>
              <a:gd name="connsiteY2" fmla="*/ 0 h 1330569"/>
              <a:gd name="connsiteX3" fmla="*/ 4056185 w 4437185"/>
              <a:gd name="connsiteY3" fmla="*/ 703384 h 1330569"/>
              <a:gd name="connsiteX4" fmla="*/ 4437185 w 4437185"/>
              <a:gd name="connsiteY4" fmla="*/ 1330569 h 1330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37185" h="1330569">
                <a:moveTo>
                  <a:pt x="4437185" y="1330569"/>
                </a:moveTo>
                <a:lnTo>
                  <a:pt x="0" y="603738"/>
                </a:lnTo>
                <a:lnTo>
                  <a:pt x="328247" y="0"/>
                </a:lnTo>
                <a:lnTo>
                  <a:pt x="4056185" y="703384"/>
                </a:lnTo>
                <a:lnTo>
                  <a:pt x="4437185" y="133056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4290646" y="4085492"/>
            <a:ext cx="3581400" cy="1318846"/>
          </a:xfrm>
          <a:custGeom>
            <a:avLst/>
            <a:gdLst>
              <a:gd name="connsiteX0" fmla="*/ 3581400 w 3581400"/>
              <a:gd name="connsiteY0" fmla="*/ 1318846 h 1318846"/>
              <a:gd name="connsiteX1" fmla="*/ 0 w 3581400"/>
              <a:gd name="connsiteY1" fmla="*/ 609600 h 1318846"/>
              <a:gd name="connsiteX2" fmla="*/ 334108 w 3581400"/>
              <a:gd name="connsiteY2" fmla="*/ 0 h 1318846"/>
              <a:gd name="connsiteX3" fmla="*/ 3229708 w 3581400"/>
              <a:gd name="connsiteY3" fmla="*/ 715108 h 1318846"/>
              <a:gd name="connsiteX4" fmla="*/ 3581400 w 3581400"/>
              <a:gd name="connsiteY4" fmla="*/ 1318846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1400" h="1318846">
                <a:moveTo>
                  <a:pt x="3581400" y="1318846"/>
                </a:moveTo>
                <a:lnTo>
                  <a:pt x="0" y="609600"/>
                </a:lnTo>
                <a:lnTo>
                  <a:pt x="334108" y="0"/>
                </a:lnTo>
                <a:lnTo>
                  <a:pt x="3229708" y="715108"/>
                </a:lnTo>
                <a:lnTo>
                  <a:pt x="3581400" y="13188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4683370" y="3358663"/>
            <a:ext cx="2778369" cy="1324707"/>
          </a:xfrm>
          <a:custGeom>
            <a:avLst/>
            <a:gdLst>
              <a:gd name="connsiteX0" fmla="*/ 2778369 w 2778369"/>
              <a:gd name="connsiteY0" fmla="*/ 1324707 h 1324707"/>
              <a:gd name="connsiteX1" fmla="*/ 0 w 2778369"/>
              <a:gd name="connsiteY1" fmla="*/ 609600 h 1324707"/>
              <a:gd name="connsiteX2" fmla="*/ 351693 w 2778369"/>
              <a:gd name="connsiteY2" fmla="*/ 0 h 1324707"/>
              <a:gd name="connsiteX3" fmla="*/ 2414954 w 2778369"/>
              <a:gd name="connsiteY3" fmla="*/ 726830 h 1324707"/>
              <a:gd name="connsiteX4" fmla="*/ 2778369 w 2778369"/>
              <a:gd name="connsiteY4" fmla="*/ 1324707 h 13247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8369" h="1324707">
                <a:moveTo>
                  <a:pt x="2778369" y="1324707"/>
                </a:moveTo>
                <a:lnTo>
                  <a:pt x="0" y="609600"/>
                </a:lnTo>
                <a:lnTo>
                  <a:pt x="351693" y="0"/>
                </a:lnTo>
                <a:lnTo>
                  <a:pt x="2414954" y="726830"/>
                </a:lnTo>
                <a:lnTo>
                  <a:pt x="2778369" y="132470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5105400" y="2643554"/>
            <a:ext cx="1928446" cy="1318846"/>
          </a:xfrm>
          <a:custGeom>
            <a:avLst/>
            <a:gdLst>
              <a:gd name="connsiteX0" fmla="*/ 1928446 w 1928446"/>
              <a:gd name="connsiteY0" fmla="*/ 1318846 h 1318846"/>
              <a:gd name="connsiteX1" fmla="*/ 0 w 1928446"/>
              <a:gd name="connsiteY1" fmla="*/ 615461 h 1318846"/>
              <a:gd name="connsiteX2" fmla="*/ 345831 w 1928446"/>
              <a:gd name="connsiteY2" fmla="*/ 0 h 1318846"/>
              <a:gd name="connsiteX3" fmla="*/ 1588477 w 1928446"/>
              <a:gd name="connsiteY3" fmla="*/ 715108 h 1318846"/>
              <a:gd name="connsiteX4" fmla="*/ 1928446 w 1928446"/>
              <a:gd name="connsiteY4" fmla="*/ 1318846 h 13188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446" h="1318846">
                <a:moveTo>
                  <a:pt x="1928446" y="1318846"/>
                </a:moveTo>
                <a:lnTo>
                  <a:pt x="0" y="615461"/>
                </a:lnTo>
                <a:lnTo>
                  <a:pt x="345831" y="0"/>
                </a:lnTo>
                <a:lnTo>
                  <a:pt x="1588477" y="715108"/>
                </a:lnTo>
                <a:lnTo>
                  <a:pt x="1928446" y="131884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/>
          <p:cNvSpPr/>
          <p:nvPr/>
        </p:nvSpPr>
        <p:spPr>
          <a:xfrm>
            <a:off x="5545015" y="2227386"/>
            <a:ext cx="1096108" cy="1025769"/>
          </a:xfrm>
          <a:custGeom>
            <a:avLst/>
            <a:gdLst>
              <a:gd name="connsiteX0" fmla="*/ 1096108 w 1096108"/>
              <a:gd name="connsiteY0" fmla="*/ 1025769 h 1025769"/>
              <a:gd name="connsiteX1" fmla="*/ 0 w 1096108"/>
              <a:gd name="connsiteY1" fmla="*/ 310661 h 1025769"/>
              <a:gd name="connsiteX2" fmla="*/ 181708 w 1096108"/>
              <a:gd name="connsiteY2" fmla="*/ 0 h 1025769"/>
              <a:gd name="connsiteX3" fmla="*/ 726831 w 1096108"/>
              <a:gd name="connsiteY3" fmla="*/ 410307 h 1025769"/>
              <a:gd name="connsiteX4" fmla="*/ 1096108 w 1096108"/>
              <a:gd name="connsiteY4" fmla="*/ 1025769 h 1025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6108" h="1025769">
                <a:moveTo>
                  <a:pt x="1096108" y="1025769"/>
                </a:moveTo>
                <a:lnTo>
                  <a:pt x="0" y="310661"/>
                </a:lnTo>
                <a:lnTo>
                  <a:pt x="181708" y="0"/>
                </a:lnTo>
                <a:lnTo>
                  <a:pt x="726831" y="410307"/>
                </a:lnTo>
                <a:lnTo>
                  <a:pt x="1096108" y="1025769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Steps Diagram</a:t>
            </a:r>
          </a:p>
        </p:txBody>
      </p:sp>
      <p:sp>
        <p:nvSpPr>
          <p:cNvPr id="26" name="Freeform 25"/>
          <p:cNvSpPr/>
          <p:nvPr/>
        </p:nvSpPr>
        <p:spPr>
          <a:xfrm>
            <a:off x="5525176" y="1935332"/>
            <a:ext cx="696346" cy="600298"/>
          </a:xfrm>
          <a:custGeom>
            <a:avLst/>
            <a:gdLst>
              <a:gd name="connsiteX0" fmla="*/ 348173 w 696346"/>
              <a:gd name="connsiteY0" fmla="*/ 0 h 600298"/>
              <a:gd name="connsiteX1" fmla="*/ 696346 w 696346"/>
              <a:gd name="connsiteY1" fmla="*/ 600298 h 600298"/>
              <a:gd name="connsiteX2" fmla="*/ 0 w 696346"/>
              <a:gd name="connsiteY2" fmla="*/ 600298 h 600298"/>
              <a:gd name="connsiteX3" fmla="*/ 348173 w 696346"/>
              <a:gd name="connsiteY3" fmla="*/ 0 h 600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346" h="600298">
                <a:moveTo>
                  <a:pt x="348173" y="0"/>
                </a:moveTo>
                <a:lnTo>
                  <a:pt x="696346" y="600298"/>
                </a:lnTo>
                <a:lnTo>
                  <a:pt x="0" y="600298"/>
                </a:lnTo>
                <a:lnTo>
                  <a:pt x="348173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5107196" y="2633285"/>
            <a:ext cx="1532306" cy="623000"/>
          </a:xfrm>
          <a:custGeom>
            <a:avLst/>
            <a:gdLst>
              <a:gd name="connsiteX0" fmla="*/ 361340 w 1532306"/>
              <a:gd name="connsiteY0" fmla="*/ 0 h 623000"/>
              <a:gd name="connsiteX1" fmla="*/ 1170966 w 1532306"/>
              <a:gd name="connsiteY1" fmla="*/ 0 h 623000"/>
              <a:gd name="connsiteX2" fmla="*/ 1532306 w 1532306"/>
              <a:gd name="connsiteY2" fmla="*/ 623000 h 623000"/>
              <a:gd name="connsiteX3" fmla="*/ 0 w 1532306"/>
              <a:gd name="connsiteY3" fmla="*/ 623000 h 623000"/>
              <a:gd name="connsiteX4" fmla="*/ 361340 w 1532306"/>
              <a:gd name="connsiteY4" fmla="*/ 0 h 62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2306" h="623000">
                <a:moveTo>
                  <a:pt x="361340" y="0"/>
                </a:moveTo>
                <a:lnTo>
                  <a:pt x="1170966" y="0"/>
                </a:lnTo>
                <a:lnTo>
                  <a:pt x="1532306" y="623000"/>
                </a:lnTo>
                <a:lnTo>
                  <a:pt x="0" y="623000"/>
                </a:lnTo>
                <a:lnTo>
                  <a:pt x="36134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689216" y="3353941"/>
            <a:ext cx="2368266" cy="623001"/>
          </a:xfrm>
          <a:custGeom>
            <a:avLst/>
            <a:gdLst>
              <a:gd name="connsiteX0" fmla="*/ 361340 w 2368266"/>
              <a:gd name="connsiteY0" fmla="*/ 0 h 623001"/>
              <a:gd name="connsiteX1" fmla="*/ 2006926 w 2368266"/>
              <a:gd name="connsiteY1" fmla="*/ 0 h 623001"/>
              <a:gd name="connsiteX2" fmla="*/ 2368266 w 2368266"/>
              <a:gd name="connsiteY2" fmla="*/ 623001 h 623001"/>
              <a:gd name="connsiteX3" fmla="*/ 0 w 2368266"/>
              <a:gd name="connsiteY3" fmla="*/ 623001 h 623001"/>
              <a:gd name="connsiteX4" fmla="*/ 361340 w 2368266"/>
              <a:gd name="connsiteY4" fmla="*/ 0 h 6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8266" h="623001">
                <a:moveTo>
                  <a:pt x="361340" y="0"/>
                </a:moveTo>
                <a:lnTo>
                  <a:pt x="2006926" y="0"/>
                </a:lnTo>
                <a:lnTo>
                  <a:pt x="2368266" y="623001"/>
                </a:lnTo>
                <a:lnTo>
                  <a:pt x="0" y="623001"/>
                </a:lnTo>
                <a:lnTo>
                  <a:pt x="36134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4271236" y="4074597"/>
            <a:ext cx="3204227" cy="623001"/>
          </a:xfrm>
          <a:custGeom>
            <a:avLst/>
            <a:gdLst>
              <a:gd name="connsiteX0" fmla="*/ 361341 w 3204227"/>
              <a:gd name="connsiteY0" fmla="*/ 0 h 623001"/>
              <a:gd name="connsiteX1" fmla="*/ 2842887 w 3204227"/>
              <a:gd name="connsiteY1" fmla="*/ 0 h 623001"/>
              <a:gd name="connsiteX2" fmla="*/ 3204227 w 3204227"/>
              <a:gd name="connsiteY2" fmla="*/ 623001 h 623001"/>
              <a:gd name="connsiteX3" fmla="*/ 0 w 3204227"/>
              <a:gd name="connsiteY3" fmla="*/ 623001 h 623001"/>
              <a:gd name="connsiteX4" fmla="*/ 361341 w 3204227"/>
              <a:gd name="connsiteY4" fmla="*/ 0 h 6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4227" h="623001">
                <a:moveTo>
                  <a:pt x="361341" y="0"/>
                </a:moveTo>
                <a:lnTo>
                  <a:pt x="2842887" y="0"/>
                </a:lnTo>
                <a:lnTo>
                  <a:pt x="3204227" y="623001"/>
                </a:lnTo>
                <a:lnTo>
                  <a:pt x="0" y="623001"/>
                </a:lnTo>
                <a:lnTo>
                  <a:pt x="361341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3853255" y="4795253"/>
            <a:ext cx="4040188" cy="623001"/>
          </a:xfrm>
          <a:custGeom>
            <a:avLst/>
            <a:gdLst>
              <a:gd name="connsiteX0" fmla="*/ 361340 w 4040188"/>
              <a:gd name="connsiteY0" fmla="*/ 0 h 623001"/>
              <a:gd name="connsiteX1" fmla="*/ 3678847 w 4040188"/>
              <a:gd name="connsiteY1" fmla="*/ 0 h 623001"/>
              <a:gd name="connsiteX2" fmla="*/ 4040188 w 4040188"/>
              <a:gd name="connsiteY2" fmla="*/ 623001 h 623001"/>
              <a:gd name="connsiteX3" fmla="*/ 0 w 4040188"/>
              <a:gd name="connsiteY3" fmla="*/ 623001 h 623001"/>
              <a:gd name="connsiteX4" fmla="*/ 361340 w 4040188"/>
              <a:gd name="connsiteY4" fmla="*/ 0 h 623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0188" h="623001">
                <a:moveTo>
                  <a:pt x="361340" y="0"/>
                </a:moveTo>
                <a:lnTo>
                  <a:pt x="3678847" y="0"/>
                </a:lnTo>
                <a:lnTo>
                  <a:pt x="4040188" y="623001"/>
                </a:lnTo>
                <a:lnTo>
                  <a:pt x="0" y="623001"/>
                </a:lnTo>
                <a:lnTo>
                  <a:pt x="36134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3432701" y="5515909"/>
            <a:ext cx="4881297" cy="627439"/>
          </a:xfrm>
          <a:custGeom>
            <a:avLst/>
            <a:gdLst>
              <a:gd name="connsiteX0" fmla="*/ 363915 w 4881297"/>
              <a:gd name="connsiteY0" fmla="*/ 0 h 627439"/>
              <a:gd name="connsiteX1" fmla="*/ 4517383 w 4881297"/>
              <a:gd name="connsiteY1" fmla="*/ 0 h 627439"/>
              <a:gd name="connsiteX2" fmla="*/ 4881297 w 4881297"/>
              <a:gd name="connsiteY2" fmla="*/ 627439 h 627439"/>
              <a:gd name="connsiteX3" fmla="*/ 0 w 4881297"/>
              <a:gd name="connsiteY3" fmla="*/ 627439 h 627439"/>
              <a:gd name="connsiteX4" fmla="*/ 363915 w 4881297"/>
              <a:gd name="connsiteY4" fmla="*/ 0 h 627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1297" h="627439">
                <a:moveTo>
                  <a:pt x="363915" y="0"/>
                </a:moveTo>
                <a:lnTo>
                  <a:pt x="4517383" y="0"/>
                </a:lnTo>
                <a:lnTo>
                  <a:pt x="4881297" y="627439"/>
                </a:lnTo>
                <a:lnTo>
                  <a:pt x="0" y="627439"/>
                </a:lnTo>
                <a:lnTo>
                  <a:pt x="363915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597150" y="5620239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597150" y="4907568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597150" y="4206019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885699" y="3401543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6119225" y="2003300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14168" y="2685609"/>
            <a:ext cx="271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 can replace this text</a:t>
            </a:r>
          </a:p>
        </p:txBody>
      </p:sp>
    </p:spTree>
    <p:extLst>
      <p:ext uri="{BB962C8B-B14F-4D97-AF65-F5344CB8AC3E}">
        <p14:creationId xmlns:p14="http://schemas.microsoft.com/office/powerpoint/2010/main" val="3418637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26" grpId="0" animBg="1"/>
      <p:bldP spid="23" grpId="0" animBg="1"/>
      <p:bldP spid="20" grpId="0" animBg="1"/>
      <p:bldP spid="17" grpId="0" animBg="1"/>
      <p:bldP spid="14" grpId="0" animBg="1"/>
      <p:bldP spid="11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 flipV="1">
            <a:off x="-18906" y="15665"/>
            <a:ext cx="12210906" cy="4213662"/>
          </a:xfrm>
          <a:prstGeom prst="rect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85000"/>
                  <a:shade val="100000"/>
                  <a:satMod val="115000"/>
                  <a:alpha val="0"/>
                </a:scheme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Steps Diagram - Waterfall</a:t>
            </a:r>
            <a:endParaRPr lang="en-IN" dirty="0"/>
          </a:p>
        </p:txBody>
      </p:sp>
      <p:grpSp>
        <p:nvGrpSpPr>
          <p:cNvPr id="3" name="Group 2"/>
          <p:cNvGrpSpPr/>
          <p:nvPr/>
        </p:nvGrpSpPr>
        <p:grpSpPr>
          <a:xfrm>
            <a:off x="1371600" y="3460589"/>
            <a:ext cx="9115231" cy="2598777"/>
            <a:chOff x="628650" y="2823099"/>
            <a:chExt cx="7776840" cy="1988598"/>
          </a:xfrm>
          <a:effectLst>
            <a:outerShdw blurRad="406400" sx="106000" sy="106000" algn="ctr" rotWithShape="0">
              <a:prstClr val="black">
                <a:alpha val="33000"/>
              </a:prstClr>
            </a:outerShdw>
          </a:effectLst>
          <a:scene3d>
            <a:camera prst="perspectiveRelaxed">
              <a:rot lat="17673601" lon="0" rev="0"/>
            </a:camera>
            <a:lightRig rig="threePt" dir="t"/>
          </a:scene3d>
        </p:grpSpPr>
        <p:sp>
          <p:nvSpPr>
            <p:cNvPr id="4" name="Rectangle 3"/>
            <p:cNvSpPr/>
            <p:nvPr/>
          </p:nvSpPr>
          <p:spPr>
            <a:xfrm>
              <a:off x="1924790" y="2823099"/>
              <a:ext cx="1296140" cy="19885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sp3d z="1524000" extrusionH="381000" prstMaterial="plastic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28650" y="2823099"/>
              <a:ext cx="1296140" cy="19885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sp3d z="1905000" extrusionH="381000" prstMaterial="plastic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517070" y="2823099"/>
              <a:ext cx="1296140" cy="19885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p3d z="762000" extrusionH="381000" prstMaterial="plastic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220930" y="2823099"/>
              <a:ext cx="1296140" cy="198859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sp3d z="1143000" extrusionH="381000" prstMaterial="plastic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109350" y="2823099"/>
              <a:ext cx="1296140" cy="19885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p3d extrusionH="381000" prstMaterial="plastic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13210" y="2823099"/>
              <a:ext cx="1296140" cy="198859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p3d z="381000" extrusionH="381000" prstMaterial="plastic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prstClr val="white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257998" y="5375514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Analysis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77214" y="499393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Design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67113" y="4569189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Code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28941" y="4202133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Test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45155" y="3813948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Deploy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21290" y="3406436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Maintain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971578" y="4424770"/>
            <a:ext cx="1515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Your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18430" y="4092136"/>
            <a:ext cx="1340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Your text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17578" y="3725080"/>
            <a:ext cx="1407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Your text here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433511" y="3349609"/>
            <a:ext cx="13578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Your text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886853" y="2929383"/>
            <a:ext cx="1333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Your text here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267411" y="2582893"/>
            <a:ext cx="1351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Your text here</a:t>
            </a:r>
          </a:p>
        </p:txBody>
      </p:sp>
      <p:grpSp>
        <p:nvGrpSpPr>
          <p:cNvPr id="27" name="Group 20"/>
          <p:cNvGrpSpPr/>
          <p:nvPr/>
        </p:nvGrpSpPr>
        <p:grpSpPr>
          <a:xfrm>
            <a:off x="8919140" y="1649610"/>
            <a:ext cx="2592280" cy="1753783"/>
            <a:chOff x="6553200" y="3581400"/>
            <a:chExt cx="2362200" cy="1753783"/>
          </a:xfrm>
        </p:grpSpPr>
        <p:sp>
          <p:nvSpPr>
            <p:cNvPr id="28" name="TextBox 27"/>
            <p:cNvSpPr txBox="1"/>
            <p:nvPr/>
          </p:nvSpPr>
          <p:spPr>
            <a:xfrm>
              <a:off x="6629400" y="3657600"/>
              <a:ext cx="2286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yours</a:t>
              </a:r>
            </a:p>
            <a:p>
              <a:endParaRPr lang="en-US" sz="2400" dirty="0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6553995" y="3582194"/>
              <a:ext cx="0" cy="175298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553200" y="3581400"/>
              <a:ext cx="22860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16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3651250"/>
            <a:ext cx="121920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1" name="Title 8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6 Steps to Decline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481242" y="1892668"/>
            <a:ext cx="2209800" cy="4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481242" y="2502753"/>
            <a:ext cx="2212848" cy="4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481242" y="3171728"/>
            <a:ext cx="2212848" cy="4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20632" y="145775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20632" y="206288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0632" y="274868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7" name="Oval 16"/>
          <p:cNvSpPr/>
          <p:nvPr/>
        </p:nvSpPr>
        <p:spPr>
          <a:xfrm>
            <a:off x="5312017" y="1664067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  <a:bevelB w="114300" h="114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5312017" y="227415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  <a:bevelB w="114300" h="114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312017" y="2943127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  <a:bevelB w="114300" h="114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14"/>
          <p:cNvSpPr>
            <a:spLocks noEditPoints="1"/>
          </p:cNvSpPr>
          <p:nvPr/>
        </p:nvSpPr>
        <p:spPr bwMode="auto">
          <a:xfrm flipH="1">
            <a:off x="1621777" y="3206750"/>
            <a:ext cx="762000" cy="2279650"/>
          </a:xfrm>
          <a:custGeom>
            <a:avLst/>
            <a:gdLst/>
            <a:ahLst/>
            <a:cxnLst>
              <a:cxn ang="0">
                <a:pos x="214" y="150"/>
              </a:cxn>
              <a:cxn ang="0">
                <a:pos x="210" y="110"/>
              </a:cxn>
              <a:cxn ang="0">
                <a:pos x="174" y="88"/>
              </a:cxn>
              <a:cxn ang="0">
                <a:pos x="144" y="70"/>
              </a:cxn>
              <a:cxn ang="0">
                <a:pos x="148" y="42"/>
              </a:cxn>
              <a:cxn ang="0">
                <a:pos x="134" y="6"/>
              </a:cxn>
              <a:cxn ang="0">
                <a:pos x="92" y="18"/>
              </a:cxn>
              <a:cxn ang="0">
                <a:pos x="92" y="52"/>
              </a:cxn>
              <a:cxn ang="0">
                <a:pos x="102" y="80"/>
              </a:cxn>
              <a:cxn ang="0">
                <a:pos x="54" y="100"/>
              </a:cxn>
              <a:cxn ang="0">
                <a:pos x="42" y="138"/>
              </a:cxn>
              <a:cxn ang="0">
                <a:pos x="34" y="202"/>
              </a:cxn>
              <a:cxn ang="0">
                <a:pos x="28" y="280"/>
              </a:cxn>
              <a:cxn ang="0">
                <a:pos x="32" y="302"/>
              </a:cxn>
              <a:cxn ang="0">
                <a:pos x="32" y="326"/>
              </a:cxn>
              <a:cxn ang="0">
                <a:pos x="24" y="358"/>
              </a:cxn>
              <a:cxn ang="0">
                <a:pos x="14" y="362"/>
              </a:cxn>
              <a:cxn ang="0">
                <a:pos x="6" y="386"/>
              </a:cxn>
              <a:cxn ang="0">
                <a:pos x="4" y="448"/>
              </a:cxn>
              <a:cxn ang="0">
                <a:pos x="12" y="452"/>
              </a:cxn>
              <a:cxn ang="0">
                <a:pos x="32" y="458"/>
              </a:cxn>
              <a:cxn ang="0">
                <a:pos x="36" y="482"/>
              </a:cxn>
              <a:cxn ang="0">
                <a:pos x="38" y="500"/>
              </a:cxn>
              <a:cxn ang="0">
                <a:pos x="30" y="526"/>
              </a:cxn>
              <a:cxn ang="0">
                <a:pos x="36" y="532"/>
              </a:cxn>
              <a:cxn ang="0">
                <a:pos x="30" y="550"/>
              </a:cxn>
              <a:cxn ang="0">
                <a:pos x="14" y="560"/>
              </a:cxn>
              <a:cxn ang="0">
                <a:pos x="44" y="568"/>
              </a:cxn>
              <a:cxn ang="0">
                <a:pos x="78" y="554"/>
              </a:cxn>
              <a:cxn ang="0">
                <a:pos x="90" y="514"/>
              </a:cxn>
              <a:cxn ang="0">
                <a:pos x="116" y="376"/>
              </a:cxn>
              <a:cxn ang="0">
                <a:pos x="128" y="414"/>
              </a:cxn>
              <a:cxn ang="0">
                <a:pos x="128" y="484"/>
              </a:cxn>
              <a:cxn ang="0">
                <a:pos x="126" y="544"/>
              </a:cxn>
              <a:cxn ang="0">
                <a:pos x="136" y="564"/>
              </a:cxn>
              <a:cxn ang="0">
                <a:pos x="164" y="572"/>
              </a:cxn>
              <a:cxn ang="0">
                <a:pos x="164" y="554"/>
              </a:cxn>
              <a:cxn ang="0">
                <a:pos x="168" y="532"/>
              </a:cxn>
              <a:cxn ang="0">
                <a:pos x="188" y="400"/>
              </a:cxn>
              <a:cxn ang="0">
                <a:pos x="196" y="296"/>
              </a:cxn>
              <a:cxn ang="0">
                <a:pos x="206" y="286"/>
              </a:cxn>
              <a:cxn ang="0">
                <a:pos x="218" y="256"/>
              </a:cxn>
              <a:cxn ang="0">
                <a:pos x="32" y="292"/>
              </a:cxn>
              <a:cxn ang="0">
                <a:pos x="52" y="292"/>
              </a:cxn>
              <a:cxn ang="0">
                <a:pos x="42" y="314"/>
              </a:cxn>
              <a:cxn ang="0">
                <a:pos x="48" y="318"/>
              </a:cxn>
              <a:cxn ang="0">
                <a:pos x="38" y="348"/>
              </a:cxn>
              <a:cxn ang="0">
                <a:pos x="44" y="340"/>
              </a:cxn>
              <a:cxn ang="0">
                <a:pos x="42" y="516"/>
              </a:cxn>
              <a:cxn ang="0">
                <a:pos x="50" y="346"/>
              </a:cxn>
              <a:cxn ang="0">
                <a:pos x="50" y="330"/>
              </a:cxn>
              <a:cxn ang="0">
                <a:pos x="48" y="322"/>
              </a:cxn>
              <a:cxn ang="0">
                <a:pos x="58" y="288"/>
              </a:cxn>
              <a:cxn ang="0">
                <a:pos x="52" y="304"/>
              </a:cxn>
              <a:cxn ang="0">
                <a:pos x="56" y="286"/>
              </a:cxn>
              <a:cxn ang="0">
                <a:pos x="110" y="112"/>
              </a:cxn>
              <a:cxn ang="0">
                <a:pos x="116" y="96"/>
              </a:cxn>
              <a:cxn ang="0">
                <a:pos x="120" y="88"/>
              </a:cxn>
              <a:cxn ang="0">
                <a:pos x="128" y="102"/>
              </a:cxn>
              <a:cxn ang="0">
                <a:pos x="130" y="104"/>
              </a:cxn>
              <a:cxn ang="0">
                <a:pos x="196" y="292"/>
              </a:cxn>
              <a:cxn ang="0">
                <a:pos x="198" y="286"/>
              </a:cxn>
            </a:cxnLst>
            <a:rect l="0" t="0" r="r" b="b"/>
            <a:pathLst>
              <a:path w="224" h="572">
                <a:moveTo>
                  <a:pt x="224" y="218"/>
                </a:moveTo>
                <a:lnTo>
                  <a:pt x="224" y="218"/>
                </a:lnTo>
                <a:lnTo>
                  <a:pt x="222" y="210"/>
                </a:lnTo>
                <a:lnTo>
                  <a:pt x="222" y="210"/>
                </a:lnTo>
                <a:lnTo>
                  <a:pt x="222" y="202"/>
                </a:lnTo>
                <a:lnTo>
                  <a:pt x="222" y="202"/>
                </a:lnTo>
                <a:lnTo>
                  <a:pt x="222" y="190"/>
                </a:lnTo>
                <a:lnTo>
                  <a:pt x="222" y="190"/>
                </a:lnTo>
                <a:lnTo>
                  <a:pt x="220" y="180"/>
                </a:lnTo>
                <a:lnTo>
                  <a:pt x="220" y="180"/>
                </a:lnTo>
                <a:lnTo>
                  <a:pt x="218" y="170"/>
                </a:lnTo>
                <a:lnTo>
                  <a:pt x="218" y="170"/>
                </a:lnTo>
                <a:lnTo>
                  <a:pt x="218" y="166"/>
                </a:lnTo>
                <a:lnTo>
                  <a:pt x="218" y="166"/>
                </a:lnTo>
                <a:lnTo>
                  <a:pt x="216" y="160"/>
                </a:lnTo>
                <a:lnTo>
                  <a:pt x="216" y="160"/>
                </a:lnTo>
                <a:lnTo>
                  <a:pt x="216" y="156"/>
                </a:lnTo>
                <a:lnTo>
                  <a:pt x="216" y="156"/>
                </a:lnTo>
                <a:lnTo>
                  <a:pt x="214" y="150"/>
                </a:lnTo>
                <a:lnTo>
                  <a:pt x="214" y="150"/>
                </a:lnTo>
                <a:lnTo>
                  <a:pt x="214" y="146"/>
                </a:lnTo>
                <a:lnTo>
                  <a:pt x="214" y="146"/>
                </a:lnTo>
                <a:lnTo>
                  <a:pt x="214" y="142"/>
                </a:lnTo>
                <a:lnTo>
                  <a:pt x="214" y="142"/>
                </a:lnTo>
                <a:lnTo>
                  <a:pt x="214" y="136"/>
                </a:lnTo>
                <a:lnTo>
                  <a:pt x="214" y="136"/>
                </a:lnTo>
                <a:lnTo>
                  <a:pt x="212" y="134"/>
                </a:lnTo>
                <a:lnTo>
                  <a:pt x="212" y="134"/>
                </a:lnTo>
                <a:lnTo>
                  <a:pt x="212" y="128"/>
                </a:lnTo>
                <a:lnTo>
                  <a:pt x="212" y="128"/>
                </a:lnTo>
                <a:lnTo>
                  <a:pt x="210" y="124"/>
                </a:lnTo>
                <a:lnTo>
                  <a:pt x="210" y="124"/>
                </a:lnTo>
                <a:lnTo>
                  <a:pt x="210" y="120"/>
                </a:lnTo>
                <a:lnTo>
                  <a:pt x="210" y="120"/>
                </a:lnTo>
                <a:lnTo>
                  <a:pt x="210" y="116"/>
                </a:lnTo>
                <a:lnTo>
                  <a:pt x="210" y="116"/>
                </a:lnTo>
                <a:lnTo>
                  <a:pt x="210" y="110"/>
                </a:lnTo>
                <a:lnTo>
                  <a:pt x="210" y="110"/>
                </a:lnTo>
                <a:lnTo>
                  <a:pt x="210" y="102"/>
                </a:lnTo>
                <a:lnTo>
                  <a:pt x="210" y="102"/>
                </a:lnTo>
                <a:lnTo>
                  <a:pt x="208" y="100"/>
                </a:lnTo>
                <a:lnTo>
                  <a:pt x="206" y="98"/>
                </a:lnTo>
                <a:lnTo>
                  <a:pt x="206" y="98"/>
                </a:lnTo>
                <a:lnTo>
                  <a:pt x="204" y="98"/>
                </a:lnTo>
                <a:lnTo>
                  <a:pt x="204" y="98"/>
                </a:lnTo>
                <a:lnTo>
                  <a:pt x="202" y="96"/>
                </a:lnTo>
                <a:lnTo>
                  <a:pt x="202" y="96"/>
                </a:lnTo>
                <a:lnTo>
                  <a:pt x="196" y="94"/>
                </a:lnTo>
                <a:lnTo>
                  <a:pt x="196" y="94"/>
                </a:lnTo>
                <a:lnTo>
                  <a:pt x="192" y="94"/>
                </a:lnTo>
                <a:lnTo>
                  <a:pt x="192" y="94"/>
                </a:lnTo>
                <a:lnTo>
                  <a:pt x="186" y="92"/>
                </a:lnTo>
                <a:lnTo>
                  <a:pt x="186" y="92"/>
                </a:lnTo>
                <a:lnTo>
                  <a:pt x="182" y="90"/>
                </a:lnTo>
                <a:lnTo>
                  <a:pt x="182" y="90"/>
                </a:lnTo>
                <a:lnTo>
                  <a:pt x="174" y="88"/>
                </a:lnTo>
                <a:lnTo>
                  <a:pt x="174" y="88"/>
                </a:lnTo>
                <a:lnTo>
                  <a:pt x="166" y="84"/>
                </a:lnTo>
                <a:lnTo>
                  <a:pt x="166" y="84"/>
                </a:lnTo>
                <a:lnTo>
                  <a:pt x="158" y="82"/>
                </a:lnTo>
                <a:lnTo>
                  <a:pt x="158" y="82"/>
                </a:lnTo>
                <a:lnTo>
                  <a:pt x="156" y="82"/>
                </a:lnTo>
                <a:lnTo>
                  <a:pt x="156" y="82"/>
                </a:lnTo>
                <a:lnTo>
                  <a:pt x="152" y="80"/>
                </a:lnTo>
                <a:lnTo>
                  <a:pt x="152" y="80"/>
                </a:lnTo>
                <a:lnTo>
                  <a:pt x="150" y="78"/>
                </a:lnTo>
                <a:lnTo>
                  <a:pt x="150" y="78"/>
                </a:lnTo>
                <a:lnTo>
                  <a:pt x="148" y="74"/>
                </a:lnTo>
                <a:lnTo>
                  <a:pt x="148" y="74"/>
                </a:lnTo>
                <a:lnTo>
                  <a:pt x="146" y="72"/>
                </a:lnTo>
                <a:lnTo>
                  <a:pt x="146" y="72"/>
                </a:lnTo>
                <a:lnTo>
                  <a:pt x="146" y="72"/>
                </a:lnTo>
                <a:lnTo>
                  <a:pt x="146" y="72"/>
                </a:lnTo>
                <a:lnTo>
                  <a:pt x="144" y="72"/>
                </a:lnTo>
                <a:lnTo>
                  <a:pt x="144" y="72"/>
                </a:lnTo>
                <a:lnTo>
                  <a:pt x="144" y="70"/>
                </a:lnTo>
                <a:lnTo>
                  <a:pt x="144" y="70"/>
                </a:lnTo>
                <a:lnTo>
                  <a:pt x="144" y="68"/>
                </a:lnTo>
                <a:lnTo>
                  <a:pt x="144" y="68"/>
                </a:lnTo>
                <a:lnTo>
                  <a:pt x="144" y="64"/>
                </a:lnTo>
                <a:lnTo>
                  <a:pt x="144" y="64"/>
                </a:lnTo>
                <a:lnTo>
                  <a:pt x="142" y="60"/>
                </a:lnTo>
                <a:lnTo>
                  <a:pt x="142" y="60"/>
                </a:lnTo>
                <a:lnTo>
                  <a:pt x="144" y="54"/>
                </a:lnTo>
                <a:lnTo>
                  <a:pt x="144" y="54"/>
                </a:lnTo>
                <a:lnTo>
                  <a:pt x="144" y="48"/>
                </a:lnTo>
                <a:lnTo>
                  <a:pt x="144" y="48"/>
                </a:lnTo>
                <a:lnTo>
                  <a:pt x="144" y="48"/>
                </a:lnTo>
                <a:lnTo>
                  <a:pt x="144" y="48"/>
                </a:lnTo>
                <a:lnTo>
                  <a:pt x="146" y="46"/>
                </a:lnTo>
                <a:lnTo>
                  <a:pt x="146" y="46"/>
                </a:lnTo>
                <a:lnTo>
                  <a:pt x="146" y="46"/>
                </a:lnTo>
                <a:lnTo>
                  <a:pt x="146" y="46"/>
                </a:lnTo>
                <a:lnTo>
                  <a:pt x="148" y="42"/>
                </a:lnTo>
                <a:lnTo>
                  <a:pt x="148" y="42"/>
                </a:lnTo>
                <a:lnTo>
                  <a:pt x="148" y="38"/>
                </a:lnTo>
                <a:lnTo>
                  <a:pt x="148" y="38"/>
                </a:lnTo>
                <a:lnTo>
                  <a:pt x="148" y="34"/>
                </a:lnTo>
                <a:lnTo>
                  <a:pt x="148" y="34"/>
                </a:lnTo>
                <a:lnTo>
                  <a:pt x="146" y="30"/>
                </a:lnTo>
                <a:lnTo>
                  <a:pt x="146" y="30"/>
                </a:lnTo>
                <a:lnTo>
                  <a:pt x="144" y="30"/>
                </a:lnTo>
                <a:lnTo>
                  <a:pt x="144" y="30"/>
                </a:lnTo>
                <a:lnTo>
                  <a:pt x="144" y="28"/>
                </a:lnTo>
                <a:lnTo>
                  <a:pt x="144" y="28"/>
                </a:lnTo>
                <a:lnTo>
                  <a:pt x="144" y="24"/>
                </a:lnTo>
                <a:lnTo>
                  <a:pt x="144" y="24"/>
                </a:lnTo>
                <a:lnTo>
                  <a:pt x="144" y="20"/>
                </a:lnTo>
                <a:lnTo>
                  <a:pt x="144" y="20"/>
                </a:lnTo>
                <a:lnTo>
                  <a:pt x="142" y="14"/>
                </a:lnTo>
                <a:lnTo>
                  <a:pt x="142" y="14"/>
                </a:lnTo>
                <a:lnTo>
                  <a:pt x="138" y="10"/>
                </a:lnTo>
                <a:lnTo>
                  <a:pt x="138" y="10"/>
                </a:lnTo>
                <a:lnTo>
                  <a:pt x="134" y="6"/>
                </a:lnTo>
                <a:lnTo>
                  <a:pt x="134" y="6"/>
                </a:lnTo>
                <a:lnTo>
                  <a:pt x="130" y="4"/>
                </a:lnTo>
                <a:lnTo>
                  <a:pt x="130" y="4"/>
                </a:lnTo>
                <a:lnTo>
                  <a:pt x="126" y="2"/>
                </a:lnTo>
                <a:lnTo>
                  <a:pt x="126" y="2"/>
                </a:lnTo>
                <a:lnTo>
                  <a:pt x="116" y="0"/>
                </a:lnTo>
                <a:lnTo>
                  <a:pt x="116" y="0"/>
                </a:lnTo>
                <a:lnTo>
                  <a:pt x="110" y="0"/>
                </a:lnTo>
                <a:lnTo>
                  <a:pt x="110" y="0"/>
                </a:lnTo>
                <a:lnTo>
                  <a:pt x="102" y="4"/>
                </a:lnTo>
                <a:lnTo>
                  <a:pt x="102" y="4"/>
                </a:lnTo>
                <a:lnTo>
                  <a:pt x="96" y="10"/>
                </a:lnTo>
                <a:lnTo>
                  <a:pt x="96" y="10"/>
                </a:lnTo>
                <a:lnTo>
                  <a:pt x="94" y="14"/>
                </a:lnTo>
                <a:lnTo>
                  <a:pt x="94" y="14"/>
                </a:lnTo>
                <a:lnTo>
                  <a:pt x="92" y="16"/>
                </a:lnTo>
                <a:lnTo>
                  <a:pt x="92" y="16"/>
                </a:lnTo>
                <a:lnTo>
                  <a:pt x="92" y="18"/>
                </a:lnTo>
                <a:lnTo>
                  <a:pt x="92" y="18"/>
                </a:lnTo>
                <a:lnTo>
                  <a:pt x="90" y="24"/>
                </a:lnTo>
                <a:lnTo>
                  <a:pt x="90" y="24"/>
                </a:lnTo>
                <a:lnTo>
                  <a:pt x="90" y="26"/>
                </a:lnTo>
                <a:lnTo>
                  <a:pt x="90" y="26"/>
                </a:lnTo>
                <a:lnTo>
                  <a:pt x="90" y="30"/>
                </a:lnTo>
                <a:lnTo>
                  <a:pt x="90" y="30"/>
                </a:lnTo>
                <a:lnTo>
                  <a:pt x="92" y="36"/>
                </a:lnTo>
                <a:lnTo>
                  <a:pt x="92" y="36"/>
                </a:lnTo>
                <a:lnTo>
                  <a:pt x="92" y="38"/>
                </a:lnTo>
                <a:lnTo>
                  <a:pt x="92" y="38"/>
                </a:lnTo>
                <a:lnTo>
                  <a:pt x="90" y="38"/>
                </a:lnTo>
                <a:lnTo>
                  <a:pt x="90" y="38"/>
                </a:lnTo>
                <a:lnTo>
                  <a:pt x="90" y="38"/>
                </a:lnTo>
                <a:lnTo>
                  <a:pt x="90" y="44"/>
                </a:lnTo>
                <a:lnTo>
                  <a:pt x="90" y="44"/>
                </a:lnTo>
                <a:lnTo>
                  <a:pt x="92" y="48"/>
                </a:lnTo>
                <a:lnTo>
                  <a:pt x="92" y="48"/>
                </a:lnTo>
                <a:lnTo>
                  <a:pt x="92" y="52"/>
                </a:lnTo>
                <a:lnTo>
                  <a:pt x="92" y="52"/>
                </a:lnTo>
                <a:lnTo>
                  <a:pt x="94" y="54"/>
                </a:lnTo>
                <a:lnTo>
                  <a:pt x="94" y="54"/>
                </a:lnTo>
                <a:lnTo>
                  <a:pt x="96" y="54"/>
                </a:lnTo>
                <a:lnTo>
                  <a:pt x="96" y="54"/>
                </a:lnTo>
                <a:lnTo>
                  <a:pt x="96" y="58"/>
                </a:lnTo>
                <a:lnTo>
                  <a:pt x="96" y="58"/>
                </a:lnTo>
                <a:lnTo>
                  <a:pt x="98" y="62"/>
                </a:lnTo>
                <a:lnTo>
                  <a:pt x="98" y="62"/>
                </a:lnTo>
                <a:lnTo>
                  <a:pt x="100" y="64"/>
                </a:lnTo>
                <a:lnTo>
                  <a:pt x="100" y="64"/>
                </a:lnTo>
                <a:lnTo>
                  <a:pt x="102" y="70"/>
                </a:lnTo>
                <a:lnTo>
                  <a:pt x="102" y="70"/>
                </a:lnTo>
                <a:lnTo>
                  <a:pt x="102" y="74"/>
                </a:lnTo>
                <a:lnTo>
                  <a:pt x="102" y="74"/>
                </a:lnTo>
                <a:lnTo>
                  <a:pt x="102" y="76"/>
                </a:lnTo>
                <a:lnTo>
                  <a:pt x="102" y="78"/>
                </a:lnTo>
                <a:lnTo>
                  <a:pt x="102" y="78"/>
                </a:lnTo>
                <a:lnTo>
                  <a:pt x="102" y="80"/>
                </a:lnTo>
                <a:lnTo>
                  <a:pt x="102" y="80"/>
                </a:lnTo>
                <a:lnTo>
                  <a:pt x="100" y="82"/>
                </a:lnTo>
                <a:lnTo>
                  <a:pt x="100" y="82"/>
                </a:lnTo>
                <a:lnTo>
                  <a:pt x="96" y="84"/>
                </a:lnTo>
                <a:lnTo>
                  <a:pt x="96" y="84"/>
                </a:lnTo>
                <a:lnTo>
                  <a:pt x="94" y="86"/>
                </a:lnTo>
                <a:lnTo>
                  <a:pt x="94" y="86"/>
                </a:lnTo>
                <a:lnTo>
                  <a:pt x="92" y="86"/>
                </a:lnTo>
                <a:lnTo>
                  <a:pt x="92" y="86"/>
                </a:lnTo>
                <a:lnTo>
                  <a:pt x="86" y="88"/>
                </a:lnTo>
                <a:lnTo>
                  <a:pt x="86" y="88"/>
                </a:lnTo>
                <a:lnTo>
                  <a:pt x="78" y="92"/>
                </a:lnTo>
                <a:lnTo>
                  <a:pt x="78" y="92"/>
                </a:lnTo>
                <a:lnTo>
                  <a:pt x="72" y="94"/>
                </a:lnTo>
                <a:lnTo>
                  <a:pt x="72" y="94"/>
                </a:lnTo>
                <a:lnTo>
                  <a:pt x="64" y="96"/>
                </a:lnTo>
                <a:lnTo>
                  <a:pt x="64" y="96"/>
                </a:lnTo>
                <a:lnTo>
                  <a:pt x="58" y="98"/>
                </a:lnTo>
                <a:lnTo>
                  <a:pt x="58" y="98"/>
                </a:lnTo>
                <a:lnTo>
                  <a:pt x="54" y="100"/>
                </a:lnTo>
                <a:lnTo>
                  <a:pt x="54" y="100"/>
                </a:lnTo>
                <a:lnTo>
                  <a:pt x="52" y="100"/>
                </a:lnTo>
                <a:lnTo>
                  <a:pt x="52" y="100"/>
                </a:lnTo>
                <a:lnTo>
                  <a:pt x="48" y="102"/>
                </a:lnTo>
                <a:lnTo>
                  <a:pt x="48" y="102"/>
                </a:lnTo>
                <a:lnTo>
                  <a:pt x="48" y="110"/>
                </a:lnTo>
                <a:lnTo>
                  <a:pt x="48" y="110"/>
                </a:lnTo>
                <a:lnTo>
                  <a:pt x="48" y="116"/>
                </a:lnTo>
                <a:lnTo>
                  <a:pt x="48" y="116"/>
                </a:lnTo>
                <a:lnTo>
                  <a:pt x="48" y="120"/>
                </a:lnTo>
                <a:lnTo>
                  <a:pt x="48" y="120"/>
                </a:lnTo>
                <a:lnTo>
                  <a:pt x="48" y="124"/>
                </a:lnTo>
                <a:lnTo>
                  <a:pt x="48" y="124"/>
                </a:lnTo>
                <a:lnTo>
                  <a:pt x="46" y="126"/>
                </a:lnTo>
                <a:lnTo>
                  <a:pt x="46" y="126"/>
                </a:lnTo>
                <a:lnTo>
                  <a:pt x="44" y="132"/>
                </a:lnTo>
                <a:lnTo>
                  <a:pt x="44" y="132"/>
                </a:lnTo>
                <a:lnTo>
                  <a:pt x="42" y="138"/>
                </a:lnTo>
                <a:lnTo>
                  <a:pt x="42" y="138"/>
                </a:lnTo>
                <a:lnTo>
                  <a:pt x="42" y="146"/>
                </a:lnTo>
                <a:lnTo>
                  <a:pt x="42" y="146"/>
                </a:lnTo>
                <a:lnTo>
                  <a:pt x="42" y="154"/>
                </a:lnTo>
                <a:lnTo>
                  <a:pt x="42" y="154"/>
                </a:lnTo>
                <a:lnTo>
                  <a:pt x="40" y="160"/>
                </a:lnTo>
                <a:lnTo>
                  <a:pt x="40" y="160"/>
                </a:lnTo>
                <a:lnTo>
                  <a:pt x="38" y="168"/>
                </a:lnTo>
                <a:lnTo>
                  <a:pt x="38" y="168"/>
                </a:lnTo>
                <a:lnTo>
                  <a:pt x="38" y="176"/>
                </a:lnTo>
                <a:lnTo>
                  <a:pt x="38" y="176"/>
                </a:lnTo>
                <a:lnTo>
                  <a:pt x="36" y="182"/>
                </a:lnTo>
                <a:lnTo>
                  <a:pt x="36" y="182"/>
                </a:lnTo>
                <a:lnTo>
                  <a:pt x="36" y="184"/>
                </a:lnTo>
                <a:lnTo>
                  <a:pt x="36" y="184"/>
                </a:lnTo>
                <a:lnTo>
                  <a:pt x="36" y="188"/>
                </a:lnTo>
                <a:lnTo>
                  <a:pt x="36" y="188"/>
                </a:lnTo>
                <a:lnTo>
                  <a:pt x="34" y="196"/>
                </a:lnTo>
                <a:lnTo>
                  <a:pt x="34" y="196"/>
                </a:lnTo>
                <a:lnTo>
                  <a:pt x="34" y="202"/>
                </a:lnTo>
                <a:lnTo>
                  <a:pt x="34" y="202"/>
                </a:lnTo>
                <a:lnTo>
                  <a:pt x="32" y="208"/>
                </a:lnTo>
                <a:lnTo>
                  <a:pt x="32" y="208"/>
                </a:lnTo>
                <a:lnTo>
                  <a:pt x="32" y="222"/>
                </a:lnTo>
                <a:lnTo>
                  <a:pt x="32" y="222"/>
                </a:lnTo>
                <a:lnTo>
                  <a:pt x="32" y="236"/>
                </a:lnTo>
                <a:lnTo>
                  <a:pt x="32" y="236"/>
                </a:lnTo>
                <a:lnTo>
                  <a:pt x="30" y="244"/>
                </a:lnTo>
                <a:lnTo>
                  <a:pt x="30" y="244"/>
                </a:lnTo>
                <a:lnTo>
                  <a:pt x="28" y="252"/>
                </a:lnTo>
                <a:lnTo>
                  <a:pt x="28" y="252"/>
                </a:lnTo>
                <a:lnTo>
                  <a:pt x="28" y="258"/>
                </a:lnTo>
                <a:lnTo>
                  <a:pt x="28" y="258"/>
                </a:lnTo>
                <a:lnTo>
                  <a:pt x="28" y="264"/>
                </a:lnTo>
                <a:lnTo>
                  <a:pt x="28" y="264"/>
                </a:lnTo>
                <a:lnTo>
                  <a:pt x="28" y="272"/>
                </a:lnTo>
                <a:lnTo>
                  <a:pt x="28" y="272"/>
                </a:lnTo>
                <a:lnTo>
                  <a:pt x="28" y="280"/>
                </a:lnTo>
                <a:lnTo>
                  <a:pt x="28" y="280"/>
                </a:lnTo>
                <a:lnTo>
                  <a:pt x="28" y="286"/>
                </a:lnTo>
                <a:lnTo>
                  <a:pt x="28" y="286"/>
                </a:lnTo>
                <a:lnTo>
                  <a:pt x="28" y="288"/>
                </a:lnTo>
                <a:lnTo>
                  <a:pt x="28" y="288"/>
                </a:lnTo>
                <a:lnTo>
                  <a:pt x="28" y="288"/>
                </a:lnTo>
                <a:lnTo>
                  <a:pt x="30" y="288"/>
                </a:lnTo>
                <a:lnTo>
                  <a:pt x="30" y="288"/>
                </a:lnTo>
                <a:lnTo>
                  <a:pt x="32" y="288"/>
                </a:lnTo>
                <a:lnTo>
                  <a:pt x="32" y="288"/>
                </a:lnTo>
                <a:lnTo>
                  <a:pt x="32" y="292"/>
                </a:lnTo>
                <a:lnTo>
                  <a:pt x="32" y="292"/>
                </a:lnTo>
                <a:lnTo>
                  <a:pt x="32" y="294"/>
                </a:lnTo>
                <a:lnTo>
                  <a:pt x="32" y="294"/>
                </a:lnTo>
                <a:lnTo>
                  <a:pt x="32" y="294"/>
                </a:lnTo>
                <a:lnTo>
                  <a:pt x="32" y="294"/>
                </a:lnTo>
                <a:lnTo>
                  <a:pt x="32" y="300"/>
                </a:lnTo>
                <a:lnTo>
                  <a:pt x="32" y="300"/>
                </a:lnTo>
                <a:lnTo>
                  <a:pt x="32" y="302"/>
                </a:lnTo>
                <a:lnTo>
                  <a:pt x="32" y="302"/>
                </a:lnTo>
                <a:lnTo>
                  <a:pt x="30" y="306"/>
                </a:lnTo>
                <a:lnTo>
                  <a:pt x="30" y="306"/>
                </a:lnTo>
                <a:lnTo>
                  <a:pt x="30" y="308"/>
                </a:lnTo>
                <a:lnTo>
                  <a:pt x="30" y="308"/>
                </a:lnTo>
                <a:lnTo>
                  <a:pt x="30" y="310"/>
                </a:lnTo>
                <a:lnTo>
                  <a:pt x="30" y="310"/>
                </a:lnTo>
                <a:lnTo>
                  <a:pt x="30" y="312"/>
                </a:lnTo>
                <a:lnTo>
                  <a:pt x="30" y="312"/>
                </a:lnTo>
                <a:lnTo>
                  <a:pt x="32" y="314"/>
                </a:lnTo>
                <a:lnTo>
                  <a:pt x="32" y="314"/>
                </a:lnTo>
                <a:lnTo>
                  <a:pt x="32" y="316"/>
                </a:lnTo>
                <a:lnTo>
                  <a:pt x="32" y="316"/>
                </a:lnTo>
                <a:lnTo>
                  <a:pt x="32" y="320"/>
                </a:lnTo>
                <a:lnTo>
                  <a:pt x="32" y="320"/>
                </a:lnTo>
                <a:lnTo>
                  <a:pt x="32" y="324"/>
                </a:lnTo>
                <a:lnTo>
                  <a:pt x="32" y="324"/>
                </a:lnTo>
                <a:lnTo>
                  <a:pt x="32" y="324"/>
                </a:lnTo>
                <a:lnTo>
                  <a:pt x="32" y="324"/>
                </a:lnTo>
                <a:lnTo>
                  <a:pt x="32" y="326"/>
                </a:lnTo>
                <a:lnTo>
                  <a:pt x="32" y="326"/>
                </a:lnTo>
                <a:lnTo>
                  <a:pt x="34" y="328"/>
                </a:lnTo>
                <a:lnTo>
                  <a:pt x="34" y="328"/>
                </a:lnTo>
                <a:lnTo>
                  <a:pt x="34" y="328"/>
                </a:lnTo>
                <a:lnTo>
                  <a:pt x="34" y="328"/>
                </a:lnTo>
                <a:lnTo>
                  <a:pt x="32" y="332"/>
                </a:lnTo>
                <a:lnTo>
                  <a:pt x="32" y="332"/>
                </a:lnTo>
                <a:lnTo>
                  <a:pt x="32" y="334"/>
                </a:lnTo>
                <a:lnTo>
                  <a:pt x="32" y="334"/>
                </a:lnTo>
                <a:lnTo>
                  <a:pt x="30" y="338"/>
                </a:lnTo>
                <a:lnTo>
                  <a:pt x="30" y="338"/>
                </a:lnTo>
                <a:lnTo>
                  <a:pt x="26" y="344"/>
                </a:lnTo>
                <a:lnTo>
                  <a:pt x="26" y="344"/>
                </a:lnTo>
                <a:lnTo>
                  <a:pt x="24" y="352"/>
                </a:lnTo>
                <a:lnTo>
                  <a:pt x="24" y="352"/>
                </a:lnTo>
                <a:lnTo>
                  <a:pt x="24" y="358"/>
                </a:lnTo>
                <a:lnTo>
                  <a:pt x="24" y="358"/>
                </a:lnTo>
                <a:lnTo>
                  <a:pt x="24" y="358"/>
                </a:lnTo>
                <a:lnTo>
                  <a:pt x="24" y="358"/>
                </a:lnTo>
                <a:lnTo>
                  <a:pt x="20" y="356"/>
                </a:lnTo>
                <a:lnTo>
                  <a:pt x="20" y="356"/>
                </a:lnTo>
                <a:lnTo>
                  <a:pt x="20" y="356"/>
                </a:lnTo>
                <a:lnTo>
                  <a:pt x="20" y="356"/>
                </a:lnTo>
                <a:lnTo>
                  <a:pt x="20" y="358"/>
                </a:lnTo>
                <a:lnTo>
                  <a:pt x="20" y="358"/>
                </a:lnTo>
                <a:lnTo>
                  <a:pt x="18" y="358"/>
                </a:lnTo>
                <a:lnTo>
                  <a:pt x="18" y="358"/>
                </a:lnTo>
                <a:lnTo>
                  <a:pt x="18" y="358"/>
                </a:lnTo>
                <a:lnTo>
                  <a:pt x="18" y="358"/>
                </a:lnTo>
                <a:lnTo>
                  <a:pt x="18" y="358"/>
                </a:lnTo>
                <a:lnTo>
                  <a:pt x="18" y="358"/>
                </a:lnTo>
                <a:lnTo>
                  <a:pt x="16" y="358"/>
                </a:lnTo>
                <a:lnTo>
                  <a:pt x="16" y="358"/>
                </a:lnTo>
                <a:lnTo>
                  <a:pt x="16" y="360"/>
                </a:lnTo>
                <a:lnTo>
                  <a:pt x="16" y="360"/>
                </a:lnTo>
                <a:lnTo>
                  <a:pt x="14" y="362"/>
                </a:lnTo>
                <a:lnTo>
                  <a:pt x="14" y="362"/>
                </a:lnTo>
                <a:lnTo>
                  <a:pt x="14" y="362"/>
                </a:lnTo>
                <a:lnTo>
                  <a:pt x="14" y="362"/>
                </a:lnTo>
                <a:lnTo>
                  <a:pt x="12" y="366"/>
                </a:lnTo>
                <a:lnTo>
                  <a:pt x="12" y="366"/>
                </a:lnTo>
                <a:lnTo>
                  <a:pt x="12" y="368"/>
                </a:lnTo>
                <a:lnTo>
                  <a:pt x="12" y="368"/>
                </a:lnTo>
                <a:lnTo>
                  <a:pt x="10" y="372"/>
                </a:lnTo>
                <a:lnTo>
                  <a:pt x="10" y="372"/>
                </a:lnTo>
                <a:lnTo>
                  <a:pt x="10" y="372"/>
                </a:lnTo>
                <a:lnTo>
                  <a:pt x="10" y="372"/>
                </a:lnTo>
                <a:lnTo>
                  <a:pt x="8" y="374"/>
                </a:lnTo>
                <a:lnTo>
                  <a:pt x="8" y="374"/>
                </a:lnTo>
                <a:lnTo>
                  <a:pt x="8" y="376"/>
                </a:lnTo>
                <a:lnTo>
                  <a:pt x="8" y="376"/>
                </a:lnTo>
                <a:lnTo>
                  <a:pt x="6" y="382"/>
                </a:lnTo>
                <a:lnTo>
                  <a:pt x="6" y="382"/>
                </a:lnTo>
                <a:lnTo>
                  <a:pt x="6" y="384"/>
                </a:lnTo>
                <a:lnTo>
                  <a:pt x="6" y="384"/>
                </a:lnTo>
                <a:lnTo>
                  <a:pt x="6" y="386"/>
                </a:lnTo>
                <a:lnTo>
                  <a:pt x="6" y="386"/>
                </a:lnTo>
                <a:lnTo>
                  <a:pt x="4" y="388"/>
                </a:lnTo>
                <a:lnTo>
                  <a:pt x="4" y="388"/>
                </a:lnTo>
                <a:lnTo>
                  <a:pt x="4" y="388"/>
                </a:lnTo>
                <a:lnTo>
                  <a:pt x="4" y="388"/>
                </a:lnTo>
                <a:lnTo>
                  <a:pt x="4" y="388"/>
                </a:lnTo>
                <a:lnTo>
                  <a:pt x="4" y="388"/>
                </a:lnTo>
                <a:lnTo>
                  <a:pt x="4" y="394"/>
                </a:lnTo>
                <a:lnTo>
                  <a:pt x="4" y="394"/>
                </a:lnTo>
                <a:lnTo>
                  <a:pt x="0" y="406"/>
                </a:lnTo>
                <a:lnTo>
                  <a:pt x="0" y="406"/>
                </a:lnTo>
                <a:lnTo>
                  <a:pt x="0" y="416"/>
                </a:lnTo>
                <a:lnTo>
                  <a:pt x="0" y="416"/>
                </a:lnTo>
                <a:lnTo>
                  <a:pt x="0" y="430"/>
                </a:lnTo>
                <a:lnTo>
                  <a:pt x="0" y="430"/>
                </a:lnTo>
                <a:lnTo>
                  <a:pt x="0" y="436"/>
                </a:lnTo>
                <a:lnTo>
                  <a:pt x="0" y="436"/>
                </a:lnTo>
                <a:lnTo>
                  <a:pt x="2" y="444"/>
                </a:lnTo>
                <a:lnTo>
                  <a:pt x="2" y="444"/>
                </a:lnTo>
                <a:lnTo>
                  <a:pt x="4" y="448"/>
                </a:lnTo>
                <a:lnTo>
                  <a:pt x="4" y="448"/>
                </a:lnTo>
                <a:lnTo>
                  <a:pt x="6" y="448"/>
                </a:lnTo>
                <a:lnTo>
                  <a:pt x="6" y="448"/>
                </a:lnTo>
                <a:lnTo>
                  <a:pt x="6" y="450"/>
                </a:lnTo>
                <a:lnTo>
                  <a:pt x="6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10" y="452"/>
                </a:lnTo>
                <a:lnTo>
                  <a:pt x="10" y="452"/>
                </a:lnTo>
                <a:lnTo>
                  <a:pt x="10" y="452"/>
                </a:lnTo>
                <a:lnTo>
                  <a:pt x="10" y="452"/>
                </a:lnTo>
                <a:lnTo>
                  <a:pt x="12" y="452"/>
                </a:lnTo>
                <a:lnTo>
                  <a:pt x="12" y="452"/>
                </a:lnTo>
                <a:lnTo>
                  <a:pt x="12" y="452"/>
                </a:lnTo>
                <a:lnTo>
                  <a:pt x="12" y="452"/>
                </a:lnTo>
                <a:lnTo>
                  <a:pt x="16" y="452"/>
                </a:lnTo>
                <a:lnTo>
                  <a:pt x="16" y="452"/>
                </a:lnTo>
                <a:lnTo>
                  <a:pt x="20" y="452"/>
                </a:lnTo>
                <a:lnTo>
                  <a:pt x="20" y="452"/>
                </a:lnTo>
                <a:lnTo>
                  <a:pt x="22" y="452"/>
                </a:lnTo>
                <a:lnTo>
                  <a:pt x="22" y="452"/>
                </a:lnTo>
                <a:lnTo>
                  <a:pt x="22" y="454"/>
                </a:lnTo>
                <a:lnTo>
                  <a:pt x="22" y="454"/>
                </a:lnTo>
                <a:lnTo>
                  <a:pt x="22" y="454"/>
                </a:lnTo>
                <a:lnTo>
                  <a:pt x="22" y="454"/>
                </a:lnTo>
                <a:lnTo>
                  <a:pt x="26" y="454"/>
                </a:lnTo>
                <a:lnTo>
                  <a:pt x="26" y="454"/>
                </a:lnTo>
                <a:lnTo>
                  <a:pt x="30" y="456"/>
                </a:lnTo>
                <a:lnTo>
                  <a:pt x="30" y="456"/>
                </a:lnTo>
                <a:lnTo>
                  <a:pt x="32" y="456"/>
                </a:lnTo>
                <a:lnTo>
                  <a:pt x="32" y="458"/>
                </a:lnTo>
                <a:lnTo>
                  <a:pt x="32" y="458"/>
                </a:lnTo>
                <a:lnTo>
                  <a:pt x="32" y="460"/>
                </a:lnTo>
                <a:lnTo>
                  <a:pt x="32" y="460"/>
                </a:lnTo>
                <a:lnTo>
                  <a:pt x="32" y="460"/>
                </a:lnTo>
                <a:lnTo>
                  <a:pt x="32" y="460"/>
                </a:lnTo>
                <a:lnTo>
                  <a:pt x="32" y="462"/>
                </a:lnTo>
                <a:lnTo>
                  <a:pt x="32" y="462"/>
                </a:lnTo>
                <a:lnTo>
                  <a:pt x="32" y="462"/>
                </a:lnTo>
                <a:lnTo>
                  <a:pt x="32" y="462"/>
                </a:lnTo>
                <a:lnTo>
                  <a:pt x="32" y="466"/>
                </a:lnTo>
                <a:lnTo>
                  <a:pt x="32" y="466"/>
                </a:lnTo>
                <a:lnTo>
                  <a:pt x="32" y="466"/>
                </a:lnTo>
                <a:lnTo>
                  <a:pt x="32" y="466"/>
                </a:lnTo>
                <a:lnTo>
                  <a:pt x="32" y="468"/>
                </a:lnTo>
                <a:lnTo>
                  <a:pt x="32" y="468"/>
                </a:lnTo>
                <a:lnTo>
                  <a:pt x="34" y="472"/>
                </a:lnTo>
                <a:lnTo>
                  <a:pt x="34" y="472"/>
                </a:lnTo>
                <a:lnTo>
                  <a:pt x="34" y="476"/>
                </a:lnTo>
                <a:lnTo>
                  <a:pt x="34" y="476"/>
                </a:lnTo>
                <a:lnTo>
                  <a:pt x="36" y="482"/>
                </a:lnTo>
                <a:lnTo>
                  <a:pt x="36" y="482"/>
                </a:lnTo>
                <a:lnTo>
                  <a:pt x="36" y="488"/>
                </a:lnTo>
                <a:lnTo>
                  <a:pt x="36" y="488"/>
                </a:lnTo>
                <a:lnTo>
                  <a:pt x="36" y="490"/>
                </a:lnTo>
                <a:lnTo>
                  <a:pt x="36" y="490"/>
                </a:lnTo>
                <a:lnTo>
                  <a:pt x="36" y="492"/>
                </a:lnTo>
                <a:lnTo>
                  <a:pt x="36" y="492"/>
                </a:lnTo>
                <a:lnTo>
                  <a:pt x="36" y="494"/>
                </a:lnTo>
                <a:lnTo>
                  <a:pt x="36" y="494"/>
                </a:lnTo>
                <a:lnTo>
                  <a:pt x="36" y="496"/>
                </a:lnTo>
                <a:lnTo>
                  <a:pt x="36" y="496"/>
                </a:lnTo>
                <a:lnTo>
                  <a:pt x="38" y="498"/>
                </a:lnTo>
                <a:lnTo>
                  <a:pt x="38" y="498"/>
                </a:lnTo>
                <a:lnTo>
                  <a:pt x="38" y="498"/>
                </a:lnTo>
                <a:lnTo>
                  <a:pt x="38" y="498"/>
                </a:lnTo>
                <a:lnTo>
                  <a:pt x="38" y="498"/>
                </a:lnTo>
                <a:lnTo>
                  <a:pt x="38" y="498"/>
                </a:lnTo>
                <a:lnTo>
                  <a:pt x="38" y="500"/>
                </a:lnTo>
                <a:lnTo>
                  <a:pt x="38" y="500"/>
                </a:lnTo>
                <a:lnTo>
                  <a:pt x="38" y="502"/>
                </a:lnTo>
                <a:lnTo>
                  <a:pt x="38" y="502"/>
                </a:lnTo>
                <a:lnTo>
                  <a:pt x="38" y="504"/>
                </a:lnTo>
                <a:lnTo>
                  <a:pt x="38" y="504"/>
                </a:lnTo>
                <a:lnTo>
                  <a:pt x="36" y="508"/>
                </a:lnTo>
                <a:lnTo>
                  <a:pt x="36" y="508"/>
                </a:lnTo>
                <a:lnTo>
                  <a:pt x="36" y="508"/>
                </a:lnTo>
                <a:lnTo>
                  <a:pt x="36" y="508"/>
                </a:lnTo>
                <a:lnTo>
                  <a:pt x="34" y="510"/>
                </a:lnTo>
                <a:lnTo>
                  <a:pt x="34" y="510"/>
                </a:lnTo>
                <a:lnTo>
                  <a:pt x="28" y="518"/>
                </a:lnTo>
                <a:lnTo>
                  <a:pt x="28" y="518"/>
                </a:lnTo>
                <a:lnTo>
                  <a:pt x="24" y="524"/>
                </a:lnTo>
                <a:lnTo>
                  <a:pt x="24" y="524"/>
                </a:lnTo>
                <a:lnTo>
                  <a:pt x="24" y="526"/>
                </a:lnTo>
                <a:lnTo>
                  <a:pt x="26" y="528"/>
                </a:lnTo>
                <a:lnTo>
                  <a:pt x="26" y="528"/>
                </a:lnTo>
                <a:lnTo>
                  <a:pt x="30" y="526"/>
                </a:lnTo>
                <a:lnTo>
                  <a:pt x="30" y="526"/>
                </a:lnTo>
                <a:lnTo>
                  <a:pt x="34" y="526"/>
                </a:lnTo>
                <a:lnTo>
                  <a:pt x="34" y="526"/>
                </a:lnTo>
                <a:lnTo>
                  <a:pt x="36" y="524"/>
                </a:lnTo>
                <a:lnTo>
                  <a:pt x="36" y="524"/>
                </a:lnTo>
                <a:lnTo>
                  <a:pt x="40" y="524"/>
                </a:lnTo>
                <a:lnTo>
                  <a:pt x="40" y="524"/>
                </a:lnTo>
                <a:lnTo>
                  <a:pt x="44" y="522"/>
                </a:lnTo>
                <a:lnTo>
                  <a:pt x="44" y="522"/>
                </a:lnTo>
                <a:lnTo>
                  <a:pt x="46" y="522"/>
                </a:lnTo>
                <a:lnTo>
                  <a:pt x="46" y="522"/>
                </a:lnTo>
                <a:lnTo>
                  <a:pt x="46" y="524"/>
                </a:lnTo>
                <a:lnTo>
                  <a:pt x="46" y="524"/>
                </a:lnTo>
                <a:lnTo>
                  <a:pt x="46" y="526"/>
                </a:lnTo>
                <a:lnTo>
                  <a:pt x="46" y="526"/>
                </a:lnTo>
                <a:lnTo>
                  <a:pt x="44" y="526"/>
                </a:lnTo>
                <a:lnTo>
                  <a:pt x="44" y="526"/>
                </a:lnTo>
                <a:lnTo>
                  <a:pt x="38" y="528"/>
                </a:lnTo>
                <a:lnTo>
                  <a:pt x="38" y="528"/>
                </a:lnTo>
                <a:lnTo>
                  <a:pt x="36" y="532"/>
                </a:lnTo>
                <a:lnTo>
                  <a:pt x="36" y="532"/>
                </a:lnTo>
                <a:lnTo>
                  <a:pt x="36" y="534"/>
                </a:lnTo>
                <a:lnTo>
                  <a:pt x="36" y="534"/>
                </a:lnTo>
                <a:lnTo>
                  <a:pt x="36" y="536"/>
                </a:lnTo>
                <a:lnTo>
                  <a:pt x="36" y="536"/>
                </a:lnTo>
                <a:lnTo>
                  <a:pt x="34" y="536"/>
                </a:lnTo>
                <a:lnTo>
                  <a:pt x="34" y="536"/>
                </a:lnTo>
                <a:lnTo>
                  <a:pt x="34" y="540"/>
                </a:lnTo>
                <a:lnTo>
                  <a:pt x="34" y="540"/>
                </a:lnTo>
                <a:lnTo>
                  <a:pt x="32" y="542"/>
                </a:lnTo>
                <a:lnTo>
                  <a:pt x="32" y="542"/>
                </a:lnTo>
                <a:lnTo>
                  <a:pt x="32" y="546"/>
                </a:lnTo>
                <a:lnTo>
                  <a:pt x="32" y="546"/>
                </a:lnTo>
                <a:lnTo>
                  <a:pt x="32" y="548"/>
                </a:lnTo>
                <a:lnTo>
                  <a:pt x="32" y="548"/>
                </a:lnTo>
                <a:lnTo>
                  <a:pt x="32" y="548"/>
                </a:lnTo>
                <a:lnTo>
                  <a:pt x="32" y="548"/>
                </a:lnTo>
                <a:lnTo>
                  <a:pt x="30" y="550"/>
                </a:lnTo>
                <a:lnTo>
                  <a:pt x="30" y="550"/>
                </a:lnTo>
                <a:lnTo>
                  <a:pt x="28" y="550"/>
                </a:lnTo>
                <a:lnTo>
                  <a:pt x="28" y="550"/>
                </a:lnTo>
                <a:lnTo>
                  <a:pt x="30" y="550"/>
                </a:lnTo>
                <a:lnTo>
                  <a:pt x="30" y="550"/>
                </a:lnTo>
                <a:lnTo>
                  <a:pt x="28" y="552"/>
                </a:lnTo>
                <a:lnTo>
                  <a:pt x="28" y="552"/>
                </a:lnTo>
                <a:lnTo>
                  <a:pt x="26" y="554"/>
                </a:lnTo>
                <a:lnTo>
                  <a:pt x="26" y="554"/>
                </a:lnTo>
                <a:lnTo>
                  <a:pt x="24" y="556"/>
                </a:lnTo>
                <a:lnTo>
                  <a:pt x="24" y="556"/>
                </a:lnTo>
                <a:lnTo>
                  <a:pt x="22" y="556"/>
                </a:lnTo>
                <a:lnTo>
                  <a:pt x="22" y="556"/>
                </a:lnTo>
                <a:lnTo>
                  <a:pt x="20" y="556"/>
                </a:lnTo>
                <a:lnTo>
                  <a:pt x="20" y="556"/>
                </a:lnTo>
                <a:lnTo>
                  <a:pt x="18" y="558"/>
                </a:lnTo>
                <a:lnTo>
                  <a:pt x="18" y="558"/>
                </a:lnTo>
                <a:lnTo>
                  <a:pt x="16" y="558"/>
                </a:lnTo>
                <a:lnTo>
                  <a:pt x="16" y="558"/>
                </a:lnTo>
                <a:lnTo>
                  <a:pt x="14" y="560"/>
                </a:lnTo>
                <a:lnTo>
                  <a:pt x="14" y="560"/>
                </a:lnTo>
                <a:lnTo>
                  <a:pt x="10" y="562"/>
                </a:lnTo>
                <a:lnTo>
                  <a:pt x="10" y="562"/>
                </a:lnTo>
                <a:lnTo>
                  <a:pt x="8" y="566"/>
                </a:lnTo>
                <a:lnTo>
                  <a:pt x="8" y="566"/>
                </a:lnTo>
                <a:lnTo>
                  <a:pt x="10" y="566"/>
                </a:lnTo>
                <a:lnTo>
                  <a:pt x="10" y="566"/>
                </a:lnTo>
                <a:lnTo>
                  <a:pt x="8" y="566"/>
                </a:lnTo>
                <a:lnTo>
                  <a:pt x="8" y="566"/>
                </a:lnTo>
                <a:lnTo>
                  <a:pt x="8" y="568"/>
                </a:lnTo>
                <a:lnTo>
                  <a:pt x="8" y="568"/>
                </a:lnTo>
                <a:lnTo>
                  <a:pt x="10" y="568"/>
                </a:lnTo>
                <a:lnTo>
                  <a:pt x="10" y="568"/>
                </a:lnTo>
                <a:lnTo>
                  <a:pt x="18" y="570"/>
                </a:lnTo>
                <a:lnTo>
                  <a:pt x="18" y="570"/>
                </a:lnTo>
                <a:lnTo>
                  <a:pt x="36" y="570"/>
                </a:lnTo>
                <a:lnTo>
                  <a:pt x="36" y="570"/>
                </a:lnTo>
                <a:lnTo>
                  <a:pt x="44" y="568"/>
                </a:lnTo>
                <a:lnTo>
                  <a:pt x="44" y="568"/>
                </a:lnTo>
                <a:lnTo>
                  <a:pt x="48" y="566"/>
                </a:lnTo>
                <a:lnTo>
                  <a:pt x="48" y="566"/>
                </a:lnTo>
                <a:lnTo>
                  <a:pt x="50" y="564"/>
                </a:lnTo>
                <a:lnTo>
                  <a:pt x="50" y="564"/>
                </a:lnTo>
                <a:lnTo>
                  <a:pt x="50" y="564"/>
                </a:lnTo>
                <a:lnTo>
                  <a:pt x="50" y="564"/>
                </a:lnTo>
                <a:lnTo>
                  <a:pt x="58" y="564"/>
                </a:lnTo>
                <a:lnTo>
                  <a:pt x="58" y="564"/>
                </a:lnTo>
                <a:lnTo>
                  <a:pt x="64" y="564"/>
                </a:lnTo>
                <a:lnTo>
                  <a:pt x="64" y="564"/>
                </a:lnTo>
                <a:lnTo>
                  <a:pt x="74" y="562"/>
                </a:lnTo>
                <a:lnTo>
                  <a:pt x="74" y="562"/>
                </a:lnTo>
                <a:lnTo>
                  <a:pt x="76" y="560"/>
                </a:lnTo>
                <a:lnTo>
                  <a:pt x="76" y="560"/>
                </a:lnTo>
                <a:lnTo>
                  <a:pt x="76" y="560"/>
                </a:lnTo>
                <a:lnTo>
                  <a:pt x="76" y="560"/>
                </a:lnTo>
                <a:lnTo>
                  <a:pt x="78" y="558"/>
                </a:lnTo>
                <a:lnTo>
                  <a:pt x="78" y="558"/>
                </a:lnTo>
                <a:lnTo>
                  <a:pt x="78" y="554"/>
                </a:lnTo>
                <a:lnTo>
                  <a:pt x="78" y="554"/>
                </a:lnTo>
                <a:lnTo>
                  <a:pt x="78" y="550"/>
                </a:lnTo>
                <a:lnTo>
                  <a:pt x="78" y="550"/>
                </a:lnTo>
                <a:lnTo>
                  <a:pt x="78" y="548"/>
                </a:lnTo>
                <a:lnTo>
                  <a:pt x="78" y="548"/>
                </a:lnTo>
                <a:lnTo>
                  <a:pt x="78" y="548"/>
                </a:lnTo>
                <a:lnTo>
                  <a:pt x="78" y="548"/>
                </a:lnTo>
                <a:lnTo>
                  <a:pt x="78" y="546"/>
                </a:lnTo>
                <a:lnTo>
                  <a:pt x="78" y="546"/>
                </a:lnTo>
                <a:lnTo>
                  <a:pt x="80" y="538"/>
                </a:lnTo>
                <a:lnTo>
                  <a:pt x="80" y="538"/>
                </a:lnTo>
                <a:lnTo>
                  <a:pt x="78" y="534"/>
                </a:lnTo>
                <a:lnTo>
                  <a:pt x="78" y="534"/>
                </a:lnTo>
                <a:lnTo>
                  <a:pt x="80" y="532"/>
                </a:lnTo>
                <a:lnTo>
                  <a:pt x="80" y="532"/>
                </a:lnTo>
                <a:lnTo>
                  <a:pt x="82" y="528"/>
                </a:lnTo>
                <a:lnTo>
                  <a:pt x="82" y="528"/>
                </a:lnTo>
                <a:lnTo>
                  <a:pt x="90" y="514"/>
                </a:lnTo>
                <a:lnTo>
                  <a:pt x="90" y="514"/>
                </a:lnTo>
                <a:lnTo>
                  <a:pt x="92" y="508"/>
                </a:lnTo>
                <a:lnTo>
                  <a:pt x="92" y="508"/>
                </a:lnTo>
                <a:lnTo>
                  <a:pt x="94" y="506"/>
                </a:lnTo>
                <a:lnTo>
                  <a:pt x="94" y="506"/>
                </a:lnTo>
                <a:lnTo>
                  <a:pt x="94" y="502"/>
                </a:lnTo>
                <a:lnTo>
                  <a:pt x="94" y="502"/>
                </a:lnTo>
                <a:lnTo>
                  <a:pt x="98" y="484"/>
                </a:lnTo>
                <a:lnTo>
                  <a:pt x="98" y="484"/>
                </a:lnTo>
                <a:lnTo>
                  <a:pt x="100" y="472"/>
                </a:lnTo>
                <a:lnTo>
                  <a:pt x="100" y="472"/>
                </a:lnTo>
                <a:lnTo>
                  <a:pt x="102" y="462"/>
                </a:lnTo>
                <a:lnTo>
                  <a:pt x="102" y="462"/>
                </a:lnTo>
                <a:lnTo>
                  <a:pt x="106" y="442"/>
                </a:lnTo>
                <a:lnTo>
                  <a:pt x="106" y="442"/>
                </a:lnTo>
                <a:lnTo>
                  <a:pt x="110" y="414"/>
                </a:lnTo>
                <a:lnTo>
                  <a:pt x="110" y="414"/>
                </a:lnTo>
                <a:lnTo>
                  <a:pt x="114" y="388"/>
                </a:lnTo>
                <a:lnTo>
                  <a:pt x="114" y="388"/>
                </a:lnTo>
                <a:lnTo>
                  <a:pt x="116" y="376"/>
                </a:lnTo>
                <a:lnTo>
                  <a:pt x="116" y="376"/>
                </a:lnTo>
                <a:lnTo>
                  <a:pt x="118" y="374"/>
                </a:lnTo>
                <a:lnTo>
                  <a:pt x="118" y="374"/>
                </a:lnTo>
                <a:lnTo>
                  <a:pt x="118" y="376"/>
                </a:lnTo>
                <a:lnTo>
                  <a:pt x="118" y="376"/>
                </a:lnTo>
                <a:lnTo>
                  <a:pt x="120" y="382"/>
                </a:lnTo>
                <a:lnTo>
                  <a:pt x="120" y="382"/>
                </a:lnTo>
                <a:lnTo>
                  <a:pt x="122" y="390"/>
                </a:lnTo>
                <a:lnTo>
                  <a:pt x="122" y="390"/>
                </a:lnTo>
                <a:lnTo>
                  <a:pt x="122" y="392"/>
                </a:lnTo>
                <a:lnTo>
                  <a:pt x="122" y="392"/>
                </a:lnTo>
                <a:lnTo>
                  <a:pt x="124" y="396"/>
                </a:lnTo>
                <a:lnTo>
                  <a:pt x="124" y="396"/>
                </a:lnTo>
                <a:lnTo>
                  <a:pt x="126" y="404"/>
                </a:lnTo>
                <a:lnTo>
                  <a:pt x="126" y="404"/>
                </a:lnTo>
                <a:lnTo>
                  <a:pt x="126" y="408"/>
                </a:lnTo>
                <a:lnTo>
                  <a:pt x="126" y="408"/>
                </a:lnTo>
                <a:lnTo>
                  <a:pt x="128" y="414"/>
                </a:lnTo>
                <a:lnTo>
                  <a:pt x="128" y="414"/>
                </a:lnTo>
                <a:lnTo>
                  <a:pt x="128" y="418"/>
                </a:lnTo>
                <a:lnTo>
                  <a:pt x="128" y="418"/>
                </a:lnTo>
                <a:lnTo>
                  <a:pt x="128" y="426"/>
                </a:lnTo>
                <a:lnTo>
                  <a:pt x="128" y="426"/>
                </a:lnTo>
                <a:lnTo>
                  <a:pt x="128" y="432"/>
                </a:lnTo>
                <a:lnTo>
                  <a:pt x="128" y="432"/>
                </a:lnTo>
                <a:lnTo>
                  <a:pt x="128" y="438"/>
                </a:lnTo>
                <a:lnTo>
                  <a:pt x="128" y="438"/>
                </a:lnTo>
                <a:lnTo>
                  <a:pt x="128" y="446"/>
                </a:lnTo>
                <a:lnTo>
                  <a:pt x="128" y="446"/>
                </a:lnTo>
                <a:lnTo>
                  <a:pt x="128" y="456"/>
                </a:lnTo>
                <a:lnTo>
                  <a:pt x="128" y="456"/>
                </a:lnTo>
                <a:lnTo>
                  <a:pt x="128" y="464"/>
                </a:lnTo>
                <a:lnTo>
                  <a:pt x="128" y="464"/>
                </a:lnTo>
                <a:lnTo>
                  <a:pt x="128" y="470"/>
                </a:lnTo>
                <a:lnTo>
                  <a:pt x="128" y="470"/>
                </a:lnTo>
                <a:lnTo>
                  <a:pt x="128" y="476"/>
                </a:lnTo>
                <a:lnTo>
                  <a:pt x="128" y="476"/>
                </a:lnTo>
                <a:lnTo>
                  <a:pt x="128" y="484"/>
                </a:lnTo>
                <a:lnTo>
                  <a:pt x="128" y="484"/>
                </a:lnTo>
                <a:lnTo>
                  <a:pt x="130" y="490"/>
                </a:lnTo>
                <a:lnTo>
                  <a:pt x="130" y="490"/>
                </a:lnTo>
                <a:lnTo>
                  <a:pt x="130" y="492"/>
                </a:lnTo>
                <a:lnTo>
                  <a:pt x="130" y="492"/>
                </a:lnTo>
                <a:lnTo>
                  <a:pt x="128" y="498"/>
                </a:lnTo>
                <a:lnTo>
                  <a:pt x="128" y="498"/>
                </a:lnTo>
                <a:lnTo>
                  <a:pt x="126" y="504"/>
                </a:lnTo>
                <a:lnTo>
                  <a:pt x="126" y="504"/>
                </a:lnTo>
                <a:lnTo>
                  <a:pt x="124" y="514"/>
                </a:lnTo>
                <a:lnTo>
                  <a:pt x="124" y="514"/>
                </a:lnTo>
                <a:lnTo>
                  <a:pt x="122" y="526"/>
                </a:lnTo>
                <a:lnTo>
                  <a:pt x="122" y="526"/>
                </a:lnTo>
                <a:lnTo>
                  <a:pt x="120" y="534"/>
                </a:lnTo>
                <a:lnTo>
                  <a:pt x="122" y="536"/>
                </a:lnTo>
                <a:lnTo>
                  <a:pt x="122" y="536"/>
                </a:lnTo>
                <a:lnTo>
                  <a:pt x="124" y="542"/>
                </a:lnTo>
                <a:lnTo>
                  <a:pt x="124" y="542"/>
                </a:lnTo>
                <a:lnTo>
                  <a:pt x="126" y="544"/>
                </a:lnTo>
                <a:lnTo>
                  <a:pt x="126" y="544"/>
                </a:lnTo>
                <a:lnTo>
                  <a:pt x="126" y="546"/>
                </a:lnTo>
                <a:lnTo>
                  <a:pt x="126" y="546"/>
                </a:lnTo>
                <a:lnTo>
                  <a:pt x="126" y="546"/>
                </a:lnTo>
                <a:lnTo>
                  <a:pt x="126" y="546"/>
                </a:lnTo>
                <a:lnTo>
                  <a:pt x="126" y="546"/>
                </a:lnTo>
                <a:lnTo>
                  <a:pt x="128" y="550"/>
                </a:lnTo>
                <a:lnTo>
                  <a:pt x="128" y="550"/>
                </a:lnTo>
                <a:lnTo>
                  <a:pt x="130" y="554"/>
                </a:lnTo>
                <a:lnTo>
                  <a:pt x="130" y="554"/>
                </a:lnTo>
                <a:lnTo>
                  <a:pt x="132" y="556"/>
                </a:lnTo>
                <a:lnTo>
                  <a:pt x="132" y="556"/>
                </a:lnTo>
                <a:lnTo>
                  <a:pt x="132" y="556"/>
                </a:lnTo>
                <a:lnTo>
                  <a:pt x="132" y="556"/>
                </a:lnTo>
                <a:lnTo>
                  <a:pt x="132" y="560"/>
                </a:lnTo>
                <a:lnTo>
                  <a:pt x="132" y="560"/>
                </a:lnTo>
                <a:lnTo>
                  <a:pt x="132" y="562"/>
                </a:lnTo>
                <a:lnTo>
                  <a:pt x="132" y="562"/>
                </a:lnTo>
                <a:lnTo>
                  <a:pt x="136" y="564"/>
                </a:lnTo>
                <a:lnTo>
                  <a:pt x="136" y="564"/>
                </a:lnTo>
                <a:lnTo>
                  <a:pt x="138" y="564"/>
                </a:lnTo>
                <a:lnTo>
                  <a:pt x="138" y="564"/>
                </a:lnTo>
                <a:lnTo>
                  <a:pt x="138" y="564"/>
                </a:lnTo>
                <a:lnTo>
                  <a:pt x="138" y="564"/>
                </a:lnTo>
                <a:lnTo>
                  <a:pt x="140" y="566"/>
                </a:lnTo>
                <a:lnTo>
                  <a:pt x="140" y="566"/>
                </a:lnTo>
                <a:lnTo>
                  <a:pt x="140" y="566"/>
                </a:lnTo>
                <a:lnTo>
                  <a:pt x="140" y="566"/>
                </a:lnTo>
                <a:lnTo>
                  <a:pt x="140" y="568"/>
                </a:lnTo>
                <a:lnTo>
                  <a:pt x="140" y="568"/>
                </a:lnTo>
                <a:lnTo>
                  <a:pt x="140" y="568"/>
                </a:lnTo>
                <a:lnTo>
                  <a:pt x="140" y="568"/>
                </a:lnTo>
                <a:lnTo>
                  <a:pt x="142" y="572"/>
                </a:lnTo>
                <a:lnTo>
                  <a:pt x="142" y="572"/>
                </a:lnTo>
                <a:lnTo>
                  <a:pt x="152" y="572"/>
                </a:lnTo>
                <a:lnTo>
                  <a:pt x="152" y="572"/>
                </a:lnTo>
                <a:lnTo>
                  <a:pt x="164" y="572"/>
                </a:lnTo>
                <a:lnTo>
                  <a:pt x="164" y="572"/>
                </a:lnTo>
                <a:lnTo>
                  <a:pt x="168" y="570"/>
                </a:lnTo>
                <a:lnTo>
                  <a:pt x="170" y="570"/>
                </a:lnTo>
                <a:lnTo>
                  <a:pt x="170" y="570"/>
                </a:lnTo>
                <a:lnTo>
                  <a:pt x="170" y="568"/>
                </a:lnTo>
                <a:lnTo>
                  <a:pt x="170" y="568"/>
                </a:lnTo>
                <a:lnTo>
                  <a:pt x="170" y="566"/>
                </a:lnTo>
                <a:lnTo>
                  <a:pt x="170" y="566"/>
                </a:lnTo>
                <a:lnTo>
                  <a:pt x="170" y="566"/>
                </a:lnTo>
                <a:lnTo>
                  <a:pt x="170" y="566"/>
                </a:lnTo>
                <a:lnTo>
                  <a:pt x="170" y="562"/>
                </a:lnTo>
                <a:lnTo>
                  <a:pt x="170" y="562"/>
                </a:lnTo>
                <a:lnTo>
                  <a:pt x="168" y="558"/>
                </a:lnTo>
                <a:lnTo>
                  <a:pt x="168" y="558"/>
                </a:lnTo>
                <a:lnTo>
                  <a:pt x="166" y="556"/>
                </a:lnTo>
                <a:lnTo>
                  <a:pt x="166" y="556"/>
                </a:lnTo>
                <a:lnTo>
                  <a:pt x="166" y="554"/>
                </a:lnTo>
                <a:lnTo>
                  <a:pt x="166" y="554"/>
                </a:lnTo>
                <a:lnTo>
                  <a:pt x="164" y="554"/>
                </a:lnTo>
                <a:lnTo>
                  <a:pt x="164" y="554"/>
                </a:lnTo>
                <a:lnTo>
                  <a:pt x="164" y="552"/>
                </a:lnTo>
                <a:lnTo>
                  <a:pt x="164" y="552"/>
                </a:lnTo>
                <a:lnTo>
                  <a:pt x="166" y="550"/>
                </a:lnTo>
                <a:lnTo>
                  <a:pt x="166" y="550"/>
                </a:lnTo>
                <a:lnTo>
                  <a:pt x="166" y="548"/>
                </a:lnTo>
                <a:lnTo>
                  <a:pt x="166" y="548"/>
                </a:lnTo>
                <a:lnTo>
                  <a:pt x="166" y="546"/>
                </a:lnTo>
                <a:lnTo>
                  <a:pt x="166" y="546"/>
                </a:lnTo>
                <a:lnTo>
                  <a:pt x="166" y="544"/>
                </a:lnTo>
                <a:lnTo>
                  <a:pt x="166" y="544"/>
                </a:lnTo>
                <a:lnTo>
                  <a:pt x="166" y="542"/>
                </a:lnTo>
                <a:lnTo>
                  <a:pt x="166" y="542"/>
                </a:lnTo>
                <a:lnTo>
                  <a:pt x="166" y="542"/>
                </a:lnTo>
                <a:lnTo>
                  <a:pt x="166" y="542"/>
                </a:lnTo>
                <a:lnTo>
                  <a:pt x="166" y="540"/>
                </a:lnTo>
                <a:lnTo>
                  <a:pt x="166" y="540"/>
                </a:lnTo>
                <a:lnTo>
                  <a:pt x="168" y="538"/>
                </a:lnTo>
                <a:lnTo>
                  <a:pt x="168" y="538"/>
                </a:lnTo>
                <a:lnTo>
                  <a:pt x="168" y="532"/>
                </a:lnTo>
                <a:lnTo>
                  <a:pt x="168" y="532"/>
                </a:lnTo>
                <a:lnTo>
                  <a:pt x="170" y="524"/>
                </a:lnTo>
                <a:lnTo>
                  <a:pt x="170" y="524"/>
                </a:lnTo>
                <a:lnTo>
                  <a:pt x="172" y="510"/>
                </a:lnTo>
                <a:lnTo>
                  <a:pt x="172" y="510"/>
                </a:lnTo>
                <a:lnTo>
                  <a:pt x="174" y="500"/>
                </a:lnTo>
                <a:lnTo>
                  <a:pt x="174" y="500"/>
                </a:lnTo>
                <a:lnTo>
                  <a:pt x="174" y="484"/>
                </a:lnTo>
                <a:lnTo>
                  <a:pt x="174" y="484"/>
                </a:lnTo>
                <a:lnTo>
                  <a:pt x="176" y="458"/>
                </a:lnTo>
                <a:lnTo>
                  <a:pt x="176" y="458"/>
                </a:lnTo>
                <a:lnTo>
                  <a:pt x="178" y="444"/>
                </a:lnTo>
                <a:lnTo>
                  <a:pt x="178" y="444"/>
                </a:lnTo>
                <a:lnTo>
                  <a:pt x="180" y="436"/>
                </a:lnTo>
                <a:lnTo>
                  <a:pt x="180" y="436"/>
                </a:lnTo>
                <a:lnTo>
                  <a:pt x="184" y="420"/>
                </a:lnTo>
                <a:lnTo>
                  <a:pt x="184" y="420"/>
                </a:lnTo>
                <a:lnTo>
                  <a:pt x="188" y="400"/>
                </a:lnTo>
                <a:lnTo>
                  <a:pt x="188" y="400"/>
                </a:lnTo>
                <a:lnTo>
                  <a:pt x="188" y="386"/>
                </a:lnTo>
                <a:lnTo>
                  <a:pt x="188" y="386"/>
                </a:lnTo>
                <a:lnTo>
                  <a:pt x="188" y="376"/>
                </a:lnTo>
                <a:lnTo>
                  <a:pt x="188" y="376"/>
                </a:lnTo>
                <a:lnTo>
                  <a:pt x="190" y="366"/>
                </a:lnTo>
                <a:lnTo>
                  <a:pt x="190" y="366"/>
                </a:lnTo>
                <a:lnTo>
                  <a:pt x="192" y="344"/>
                </a:lnTo>
                <a:lnTo>
                  <a:pt x="192" y="344"/>
                </a:lnTo>
                <a:lnTo>
                  <a:pt x="192" y="330"/>
                </a:lnTo>
                <a:lnTo>
                  <a:pt x="192" y="330"/>
                </a:lnTo>
                <a:lnTo>
                  <a:pt x="194" y="314"/>
                </a:lnTo>
                <a:lnTo>
                  <a:pt x="194" y="314"/>
                </a:lnTo>
                <a:lnTo>
                  <a:pt x="194" y="304"/>
                </a:lnTo>
                <a:lnTo>
                  <a:pt x="194" y="304"/>
                </a:lnTo>
                <a:lnTo>
                  <a:pt x="194" y="300"/>
                </a:lnTo>
                <a:lnTo>
                  <a:pt x="194" y="300"/>
                </a:lnTo>
                <a:lnTo>
                  <a:pt x="194" y="298"/>
                </a:lnTo>
                <a:lnTo>
                  <a:pt x="194" y="298"/>
                </a:lnTo>
                <a:lnTo>
                  <a:pt x="196" y="296"/>
                </a:lnTo>
                <a:lnTo>
                  <a:pt x="196" y="296"/>
                </a:lnTo>
                <a:lnTo>
                  <a:pt x="196" y="296"/>
                </a:lnTo>
                <a:lnTo>
                  <a:pt x="196" y="294"/>
                </a:lnTo>
                <a:lnTo>
                  <a:pt x="196" y="294"/>
                </a:lnTo>
                <a:lnTo>
                  <a:pt x="198" y="292"/>
                </a:lnTo>
                <a:lnTo>
                  <a:pt x="198" y="292"/>
                </a:lnTo>
                <a:lnTo>
                  <a:pt x="200" y="292"/>
                </a:lnTo>
                <a:lnTo>
                  <a:pt x="200" y="292"/>
                </a:lnTo>
                <a:lnTo>
                  <a:pt x="200" y="294"/>
                </a:lnTo>
                <a:lnTo>
                  <a:pt x="200" y="294"/>
                </a:lnTo>
                <a:lnTo>
                  <a:pt x="200" y="296"/>
                </a:lnTo>
                <a:lnTo>
                  <a:pt x="200" y="296"/>
                </a:lnTo>
                <a:lnTo>
                  <a:pt x="200" y="296"/>
                </a:lnTo>
                <a:lnTo>
                  <a:pt x="200" y="296"/>
                </a:lnTo>
                <a:lnTo>
                  <a:pt x="200" y="296"/>
                </a:lnTo>
                <a:lnTo>
                  <a:pt x="204" y="292"/>
                </a:lnTo>
                <a:lnTo>
                  <a:pt x="204" y="292"/>
                </a:lnTo>
                <a:lnTo>
                  <a:pt x="206" y="286"/>
                </a:lnTo>
                <a:lnTo>
                  <a:pt x="206" y="286"/>
                </a:lnTo>
                <a:lnTo>
                  <a:pt x="208" y="284"/>
                </a:lnTo>
                <a:lnTo>
                  <a:pt x="208" y="284"/>
                </a:lnTo>
                <a:lnTo>
                  <a:pt x="210" y="282"/>
                </a:lnTo>
                <a:lnTo>
                  <a:pt x="210" y="282"/>
                </a:lnTo>
                <a:lnTo>
                  <a:pt x="212" y="280"/>
                </a:lnTo>
                <a:lnTo>
                  <a:pt x="212" y="280"/>
                </a:lnTo>
                <a:lnTo>
                  <a:pt x="212" y="280"/>
                </a:lnTo>
                <a:lnTo>
                  <a:pt x="212" y="280"/>
                </a:lnTo>
                <a:lnTo>
                  <a:pt x="214" y="278"/>
                </a:lnTo>
                <a:lnTo>
                  <a:pt x="214" y="278"/>
                </a:lnTo>
                <a:lnTo>
                  <a:pt x="214" y="276"/>
                </a:lnTo>
                <a:lnTo>
                  <a:pt x="214" y="276"/>
                </a:lnTo>
                <a:lnTo>
                  <a:pt x="216" y="270"/>
                </a:lnTo>
                <a:lnTo>
                  <a:pt x="216" y="270"/>
                </a:lnTo>
                <a:lnTo>
                  <a:pt x="218" y="264"/>
                </a:lnTo>
                <a:lnTo>
                  <a:pt x="218" y="264"/>
                </a:lnTo>
                <a:lnTo>
                  <a:pt x="218" y="258"/>
                </a:lnTo>
                <a:lnTo>
                  <a:pt x="218" y="258"/>
                </a:lnTo>
                <a:lnTo>
                  <a:pt x="218" y="256"/>
                </a:lnTo>
                <a:lnTo>
                  <a:pt x="218" y="256"/>
                </a:lnTo>
                <a:lnTo>
                  <a:pt x="218" y="250"/>
                </a:lnTo>
                <a:lnTo>
                  <a:pt x="218" y="250"/>
                </a:lnTo>
                <a:lnTo>
                  <a:pt x="218" y="246"/>
                </a:lnTo>
                <a:lnTo>
                  <a:pt x="218" y="246"/>
                </a:lnTo>
                <a:lnTo>
                  <a:pt x="220" y="242"/>
                </a:lnTo>
                <a:lnTo>
                  <a:pt x="220" y="242"/>
                </a:lnTo>
                <a:lnTo>
                  <a:pt x="222" y="238"/>
                </a:lnTo>
                <a:lnTo>
                  <a:pt x="222" y="238"/>
                </a:lnTo>
                <a:lnTo>
                  <a:pt x="222" y="232"/>
                </a:lnTo>
                <a:lnTo>
                  <a:pt x="222" y="232"/>
                </a:lnTo>
                <a:lnTo>
                  <a:pt x="222" y="228"/>
                </a:lnTo>
                <a:lnTo>
                  <a:pt x="222" y="228"/>
                </a:lnTo>
                <a:lnTo>
                  <a:pt x="224" y="222"/>
                </a:lnTo>
                <a:lnTo>
                  <a:pt x="224" y="222"/>
                </a:lnTo>
                <a:lnTo>
                  <a:pt x="224" y="218"/>
                </a:lnTo>
                <a:lnTo>
                  <a:pt x="224" y="218"/>
                </a:lnTo>
                <a:close/>
                <a:moveTo>
                  <a:pt x="32" y="292"/>
                </a:moveTo>
                <a:lnTo>
                  <a:pt x="32" y="292"/>
                </a:lnTo>
                <a:lnTo>
                  <a:pt x="32" y="292"/>
                </a:lnTo>
                <a:lnTo>
                  <a:pt x="32" y="292"/>
                </a:lnTo>
                <a:lnTo>
                  <a:pt x="32" y="290"/>
                </a:lnTo>
                <a:lnTo>
                  <a:pt x="32" y="290"/>
                </a:lnTo>
                <a:lnTo>
                  <a:pt x="32" y="288"/>
                </a:lnTo>
                <a:lnTo>
                  <a:pt x="30" y="284"/>
                </a:lnTo>
                <a:lnTo>
                  <a:pt x="30" y="284"/>
                </a:lnTo>
                <a:lnTo>
                  <a:pt x="34" y="282"/>
                </a:lnTo>
                <a:lnTo>
                  <a:pt x="34" y="282"/>
                </a:lnTo>
                <a:lnTo>
                  <a:pt x="42" y="282"/>
                </a:lnTo>
                <a:lnTo>
                  <a:pt x="42" y="282"/>
                </a:lnTo>
                <a:lnTo>
                  <a:pt x="48" y="282"/>
                </a:lnTo>
                <a:lnTo>
                  <a:pt x="48" y="282"/>
                </a:lnTo>
                <a:lnTo>
                  <a:pt x="52" y="284"/>
                </a:lnTo>
                <a:lnTo>
                  <a:pt x="52" y="284"/>
                </a:lnTo>
                <a:lnTo>
                  <a:pt x="52" y="288"/>
                </a:lnTo>
                <a:lnTo>
                  <a:pt x="52" y="288"/>
                </a:lnTo>
                <a:lnTo>
                  <a:pt x="52" y="292"/>
                </a:lnTo>
                <a:lnTo>
                  <a:pt x="52" y="292"/>
                </a:lnTo>
                <a:lnTo>
                  <a:pt x="52" y="292"/>
                </a:lnTo>
                <a:lnTo>
                  <a:pt x="52" y="292"/>
                </a:lnTo>
                <a:lnTo>
                  <a:pt x="46" y="292"/>
                </a:lnTo>
                <a:lnTo>
                  <a:pt x="46" y="292"/>
                </a:lnTo>
                <a:lnTo>
                  <a:pt x="36" y="292"/>
                </a:lnTo>
                <a:lnTo>
                  <a:pt x="36" y="292"/>
                </a:lnTo>
                <a:lnTo>
                  <a:pt x="32" y="292"/>
                </a:lnTo>
                <a:lnTo>
                  <a:pt x="32" y="292"/>
                </a:lnTo>
                <a:close/>
                <a:moveTo>
                  <a:pt x="46" y="318"/>
                </a:moveTo>
                <a:lnTo>
                  <a:pt x="46" y="318"/>
                </a:lnTo>
                <a:lnTo>
                  <a:pt x="46" y="318"/>
                </a:lnTo>
                <a:lnTo>
                  <a:pt x="46" y="318"/>
                </a:lnTo>
                <a:lnTo>
                  <a:pt x="44" y="316"/>
                </a:lnTo>
                <a:lnTo>
                  <a:pt x="44" y="316"/>
                </a:lnTo>
                <a:lnTo>
                  <a:pt x="42" y="316"/>
                </a:lnTo>
                <a:lnTo>
                  <a:pt x="42" y="316"/>
                </a:lnTo>
                <a:lnTo>
                  <a:pt x="42" y="314"/>
                </a:lnTo>
                <a:lnTo>
                  <a:pt x="42" y="314"/>
                </a:lnTo>
                <a:lnTo>
                  <a:pt x="42" y="314"/>
                </a:lnTo>
                <a:lnTo>
                  <a:pt x="42" y="314"/>
                </a:lnTo>
                <a:lnTo>
                  <a:pt x="42" y="312"/>
                </a:lnTo>
                <a:lnTo>
                  <a:pt x="42" y="312"/>
                </a:lnTo>
                <a:lnTo>
                  <a:pt x="42" y="312"/>
                </a:lnTo>
                <a:lnTo>
                  <a:pt x="42" y="312"/>
                </a:lnTo>
                <a:lnTo>
                  <a:pt x="44" y="312"/>
                </a:lnTo>
                <a:lnTo>
                  <a:pt x="44" y="312"/>
                </a:lnTo>
                <a:lnTo>
                  <a:pt x="46" y="310"/>
                </a:lnTo>
                <a:lnTo>
                  <a:pt x="46" y="310"/>
                </a:lnTo>
                <a:lnTo>
                  <a:pt x="46" y="312"/>
                </a:lnTo>
                <a:lnTo>
                  <a:pt x="46" y="312"/>
                </a:lnTo>
                <a:lnTo>
                  <a:pt x="46" y="314"/>
                </a:lnTo>
                <a:lnTo>
                  <a:pt x="46" y="314"/>
                </a:lnTo>
                <a:lnTo>
                  <a:pt x="48" y="316"/>
                </a:lnTo>
                <a:lnTo>
                  <a:pt x="48" y="316"/>
                </a:lnTo>
                <a:lnTo>
                  <a:pt x="48" y="318"/>
                </a:lnTo>
                <a:lnTo>
                  <a:pt x="48" y="318"/>
                </a:lnTo>
                <a:lnTo>
                  <a:pt x="48" y="318"/>
                </a:lnTo>
                <a:lnTo>
                  <a:pt x="48" y="318"/>
                </a:lnTo>
                <a:lnTo>
                  <a:pt x="46" y="318"/>
                </a:lnTo>
                <a:lnTo>
                  <a:pt x="46" y="318"/>
                </a:lnTo>
                <a:close/>
                <a:moveTo>
                  <a:pt x="46" y="322"/>
                </a:moveTo>
                <a:lnTo>
                  <a:pt x="46" y="322"/>
                </a:lnTo>
                <a:lnTo>
                  <a:pt x="44" y="324"/>
                </a:lnTo>
                <a:lnTo>
                  <a:pt x="44" y="324"/>
                </a:lnTo>
                <a:lnTo>
                  <a:pt x="44" y="322"/>
                </a:lnTo>
                <a:lnTo>
                  <a:pt x="44" y="322"/>
                </a:lnTo>
                <a:lnTo>
                  <a:pt x="46" y="322"/>
                </a:lnTo>
                <a:lnTo>
                  <a:pt x="46" y="322"/>
                </a:lnTo>
                <a:close/>
                <a:moveTo>
                  <a:pt x="42" y="350"/>
                </a:moveTo>
                <a:lnTo>
                  <a:pt x="42" y="350"/>
                </a:lnTo>
                <a:lnTo>
                  <a:pt x="40" y="348"/>
                </a:lnTo>
                <a:lnTo>
                  <a:pt x="40" y="348"/>
                </a:lnTo>
                <a:lnTo>
                  <a:pt x="40" y="348"/>
                </a:lnTo>
                <a:lnTo>
                  <a:pt x="40" y="348"/>
                </a:lnTo>
                <a:lnTo>
                  <a:pt x="40" y="348"/>
                </a:lnTo>
                <a:lnTo>
                  <a:pt x="38" y="348"/>
                </a:lnTo>
                <a:lnTo>
                  <a:pt x="38" y="348"/>
                </a:lnTo>
                <a:lnTo>
                  <a:pt x="38" y="348"/>
                </a:lnTo>
                <a:lnTo>
                  <a:pt x="38" y="348"/>
                </a:lnTo>
                <a:lnTo>
                  <a:pt x="36" y="348"/>
                </a:lnTo>
                <a:lnTo>
                  <a:pt x="36" y="348"/>
                </a:lnTo>
                <a:lnTo>
                  <a:pt x="34" y="348"/>
                </a:lnTo>
                <a:lnTo>
                  <a:pt x="34" y="348"/>
                </a:lnTo>
                <a:lnTo>
                  <a:pt x="36" y="346"/>
                </a:lnTo>
                <a:lnTo>
                  <a:pt x="36" y="346"/>
                </a:lnTo>
                <a:lnTo>
                  <a:pt x="38" y="338"/>
                </a:lnTo>
                <a:lnTo>
                  <a:pt x="38" y="338"/>
                </a:lnTo>
                <a:lnTo>
                  <a:pt x="42" y="332"/>
                </a:lnTo>
                <a:lnTo>
                  <a:pt x="42" y="332"/>
                </a:lnTo>
                <a:lnTo>
                  <a:pt x="42" y="332"/>
                </a:lnTo>
                <a:lnTo>
                  <a:pt x="42" y="332"/>
                </a:lnTo>
                <a:lnTo>
                  <a:pt x="44" y="332"/>
                </a:lnTo>
                <a:lnTo>
                  <a:pt x="44" y="332"/>
                </a:lnTo>
                <a:lnTo>
                  <a:pt x="44" y="334"/>
                </a:lnTo>
                <a:lnTo>
                  <a:pt x="44" y="334"/>
                </a:lnTo>
                <a:lnTo>
                  <a:pt x="44" y="340"/>
                </a:lnTo>
                <a:lnTo>
                  <a:pt x="44" y="340"/>
                </a:lnTo>
                <a:lnTo>
                  <a:pt x="44" y="350"/>
                </a:lnTo>
                <a:lnTo>
                  <a:pt x="44" y="350"/>
                </a:lnTo>
                <a:lnTo>
                  <a:pt x="44" y="350"/>
                </a:lnTo>
                <a:lnTo>
                  <a:pt x="44" y="350"/>
                </a:lnTo>
                <a:lnTo>
                  <a:pt x="42" y="350"/>
                </a:lnTo>
                <a:lnTo>
                  <a:pt x="42" y="350"/>
                </a:lnTo>
                <a:lnTo>
                  <a:pt x="42" y="350"/>
                </a:lnTo>
                <a:lnTo>
                  <a:pt x="42" y="350"/>
                </a:lnTo>
                <a:close/>
                <a:moveTo>
                  <a:pt x="46" y="516"/>
                </a:moveTo>
                <a:lnTo>
                  <a:pt x="46" y="516"/>
                </a:lnTo>
                <a:lnTo>
                  <a:pt x="46" y="518"/>
                </a:lnTo>
                <a:lnTo>
                  <a:pt x="46" y="518"/>
                </a:lnTo>
                <a:lnTo>
                  <a:pt x="46" y="518"/>
                </a:lnTo>
                <a:lnTo>
                  <a:pt x="46" y="518"/>
                </a:lnTo>
                <a:lnTo>
                  <a:pt x="44" y="518"/>
                </a:lnTo>
                <a:lnTo>
                  <a:pt x="44" y="518"/>
                </a:lnTo>
                <a:lnTo>
                  <a:pt x="42" y="516"/>
                </a:lnTo>
                <a:lnTo>
                  <a:pt x="42" y="516"/>
                </a:lnTo>
                <a:lnTo>
                  <a:pt x="44" y="516"/>
                </a:lnTo>
                <a:lnTo>
                  <a:pt x="44" y="516"/>
                </a:lnTo>
                <a:lnTo>
                  <a:pt x="46" y="514"/>
                </a:lnTo>
                <a:lnTo>
                  <a:pt x="46" y="514"/>
                </a:lnTo>
                <a:lnTo>
                  <a:pt x="46" y="516"/>
                </a:lnTo>
                <a:lnTo>
                  <a:pt x="46" y="516"/>
                </a:lnTo>
                <a:close/>
                <a:moveTo>
                  <a:pt x="56" y="324"/>
                </a:moveTo>
                <a:lnTo>
                  <a:pt x="56" y="324"/>
                </a:lnTo>
                <a:lnTo>
                  <a:pt x="54" y="328"/>
                </a:lnTo>
                <a:lnTo>
                  <a:pt x="54" y="328"/>
                </a:lnTo>
                <a:lnTo>
                  <a:pt x="52" y="334"/>
                </a:lnTo>
                <a:lnTo>
                  <a:pt x="52" y="334"/>
                </a:lnTo>
                <a:lnTo>
                  <a:pt x="52" y="338"/>
                </a:lnTo>
                <a:lnTo>
                  <a:pt x="52" y="338"/>
                </a:lnTo>
                <a:lnTo>
                  <a:pt x="50" y="344"/>
                </a:lnTo>
                <a:lnTo>
                  <a:pt x="50" y="344"/>
                </a:lnTo>
                <a:lnTo>
                  <a:pt x="50" y="346"/>
                </a:lnTo>
                <a:lnTo>
                  <a:pt x="50" y="346"/>
                </a:lnTo>
                <a:lnTo>
                  <a:pt x="50" y="346"/>
                </a:lnTo>
                <a:lnTo>
                  <a:pt x="50" y="346"/>
                </a:lnTo>
                <a:lnTo>
                  <a:pt x="50" y="342"/>
                </a:lnTo>
                <a:lnTo>
                  <a:pt x="50" y="342"/>
                </a:lnTo>
                <a:lnTo>
                  <a:pt x="50" y="340"/>
                </a:lnTo>
                <a:lnTo>
                  <a:pt x="50" y="340"/>
                </a:lnTo>
                <a:lnTo>
                  <a:pt x="50" y="336"/>
                </a:lnTo>
                <a:lnTo>
                  <a:pt x="50" y="336"/>
                </a:lnTo>
                <a:lnTo>
                  <a:pt x="50" y="334"/>
                </a:lnTo>
                <a:lnTo>
                  <a:pt x="50" y="334"/>
                </a:lnTo>
                <a:lnTo>
                  <a:pt x="50" y="334"/>
                </a:lnTo>
                <a:lnTo>
                  <a:pt x="50" y="334"/>
                </a:lnTo>
                <a:lnTo>
                  <a:pt x="50" y="332"/>
                </a:lnTo>
                <a:lnTo>
                  <a:pt x="50" y="332"/>
                </a:lnTo>
                <a:lnTo>
                  <a:pt x="50" y="330"/>
                </a:lnTo>
                <a:lnTo>
                  <a:pt x="50" y="330"/>
                </a:lnTo>
                <a:lnTo>
                  <a:pt x="50" y="330"/>
                </a:lnTo>
                <a:lnTo>
                  <a:pt x="50" y="330"/>
                </a:lnTo>
                <a:lnTo>
                  <a:pt x="50" y="330"/>
                </a:lnTo>
                <a:lnTo>
                  <a:pt x="50" y="330"/>
                </a:lnTo>
                <a:lnTo>
                  <a:pt x="50" y="328"/>
                </a:lnTo>
                <a:lnTo>
                  <a:pt x="50" y="328"/>
                </a:lnTo>
                <a:lnTo>
                  <a:pt x="52" y="328"/>
                </a:lnTo>
                <a:lnTo>
                  <a:pt x="52" y="328"/>
                </a:lnTo>
                <a:lnTo>
                  <a:pt x="52" y="326"/>
                </a:lnTo>
                <a:lnTo>
                  <a:pt x="52" y="324"/>
                </a:lnTo>
                <a:lnTo>
                  <a:pt x="52" y="324"/>
                </a:lnTo>
                <a:lnTo>
                  <a:pt x="50" y="324"/>
                </a:lnTo>
                <a:lnTo>
                  <a:pt x="50" y="324"/>
                </a:lnTo>
                <a:lnTo>
                  <a:pt x="48" y="324"/>
                </a:lnTo>
                <a:lnTo>
                  <a:pt x="48" y="324"/>
                </a:lnTo>
                <a:lnTo>
                  <a:pt x="48" y="324"/>
                </a:lnTo>
                <a:lnTo>
                  <a:pt x="48" y="324"/>
                </a:lnTo>
                <a:lnTo>
                  <a:pt x="48" y="324"/>
                </a:lnTo>
                <a:lnTo>
                  <a:pt x="48" y="324"/>
                </a:lnTo>
                <a:lnTo>
                  <a:pt x="46" y="322"/>
                </a:lnTo>
                <a:lnTo>
                  <a:pt x="46" y="322"/>
                </a:lnTo>
                <a:lnTo>
                  <a:pt x="48" y="322"/>
                </a:lnTo>
                <a:lnTo>
                  <a:pt x="48" y="322"/>
                </a:lnTo>
                <a:lnTo>
                  <a:pt x="50" y="322"/>
                </a:lnTo>
                <a:lnTo>
                  <a:pt x="50" y="322"/>
                </a:lnTo>
                <a:lnTo>
                  <a:pt x="52" y="322"/>
                </a:lnTo>
                <a:lnTo>
                  <a:pt x="52" y="322"/>
                </a:lnTo>
                <a:lnTo>
                  <a:pt x="52" y="324"/>
                </a:lnTo>
                <a:lnTo>
                  <a:pt x="52" y="324"/>
                </a:lnTo>
                <a:lnTo>
                  <a:pt x="54" y="324"/>
                </a:lnTo>
                <a:lnTo>
                  <a:pt x="54" y="324"/>
                </a:lnTo>
                <a:lnTo>
                  <a:pt x="56" y="324"/>
                </a:lnTo>
                <a:lnTo>
                  <a:pt x="56" y="324"/>
                </a:lnTo>
                <a:lnTo>
                  <a:pt x="56" y="324"/>
                </a:lnTo>
                <a:lnTo>
                  <a:pt x="56" y="324"/>
                </a:lnTo>
                <a:close/>
                <a:moveTo>
                  <a:pt x="62" y="268"/>
                </a:moveTo>
                <a:lnTo>
                  <a:pt x="62" y="268"/>
                </a:lnTo>
                <a:lnTo>
                  <a:pt x="60" y="276"/>
                </a:lnTo>
                <a:lnTo>
                  <a:pt x="60" y="276"/>
                </a:lnTo>
                <a:lnTo>
                  <a:pt x="60" y="284"/>
                </a:lnTo>
                <a:lnTo>
                  <a:pt x="60" y="284"/>
                </a:lnTo>
                <a:lnTo>
                  <a:pt x="58" y="288"/>
                </a:lnTo>
                <a:lnTo>
                  <a:pt x="58" y="288"/>
                </a:lnTo>
                <a:lnTo>
                  <a:pt x="58" y="292"/>
                </a:lnTo>
                <a:lnTo>
                  <a:pt x="58" y="292"/>
                </a:lnTo>
                <a:lnTo>
                  <a:pt x="58" y="296"/>
                </a:lnTo>
                <a:lnTo>
                  <a:pt x="58" y="296"/>
                </a:lnTo>
                <a:lnTo>
                  <a:pt x="58" y="300"/>
                </a:lnTo>
                <a:lnTo>
                  <a:pt x="58" y="300"/>
                </a:lnTo>
                <a:lnTo>
                  <a:pt x="56" y="306"/>
                </a:lnTo>
                <a:lnTo>
                  <a:pt x="56" y="306"/>
                </a:lnTo>
                <a:lnTo>
                  <a:pt x="56" y="314"/>
                </a:lnTo>
                <a:lnTo>
                  <a:pt x="56" y="314"/>
                </a:lnTo>
                <a:lnTo>
                  <a:pt x="56" y="314"/>
                </a:lnTo>
                <a:lnTo>
                  <a:pt x="56" y="314"/>
                </a:lnTo>
                <a:lnTo>
                  <a:pt x="54" y="312"/>
                </a:lnTo>
                <a:lnTo>
                  <a:pt x="54" y="312"/>
                </a:lnTo>
                <a:lnTo>
                  <a:pt x="54" y="308"/>
                </a:lnTo>
                <a:lnTo>
                  <a:pt x="54" y="308"/>
                </a:lnTo>
                <a:lnTo>
                  <a:pt x="52" y="304"/>
                </a:lnTo>
                <a:lnTo>
                  <a:pt x="52" y="304"/>
                </a:lnTo>
                <a:lnTo>
                  <a:pt x="52" y="302"/>
                </a:lnTo>
                <a:lnTo>
                  <a:pt x="52" y="302"/>
                </a:lnTo>
                <a:lnTo>
                  <a:pt x="52" y="298"/>
                </a:lnTo>
                <a:lnTo>
                  <a:pt x="52" y="298"/>
                </a:lnTo>
                <a:lnTo>
                  <a:pt x="52" y="296"/>
                </a:lnTo>
                <a:lnTo>
                  <a:pt x="52" y="296"/>
                </a:lnTo>
                <a:lnTo>
                  <a:pt x="52" y="294"/>
                </a:lnTo>
                <a:lnTo>
                  <a:pt x="52" y="294"/>
                </a:lnTo>
                <a:lnTo>
                  <a:pt x="52" y="294"/>
                </a:lnTo>
                <a:lnTo>
                  <a:pt x="52" y="294"/>
                </a:lnTo>
                <a:lnTo>
                  <a:pt x="52" y="292"/>
                </a:lnTo>
                <a:lnTo>
                  <a:pt x="52" y="292"/>
                </a:lnTo>
                <a:lnTo>
                  <a:pt x="52" y="290"/>
                </a:lnTo>
                <a:lnTo>
                  <a:pt x="52" y="290"/>
                </a:lnTo>
                <a:lnTo>
                  <a:pt x="54" y="290"/>
                </a:lnTo>
                <a:lnTo>
                  <a:pt x="54" y="290"/>
                </a:lnTo>
                <a:lnTo>
                  <a:pt x="54" y="290"/>
                </a:lnTo>
                <a:lnTo>
                  <a:pt x="54" y="290"/>
                </a:lnTo>
                <a:lnTo>
                  <a:pt x="56" y="286"/>
                </a:lnTo>
                <a:lnTo>
                  <a:pt x="56" y="286"/>
                </a:lnTo>
                <a:lnTo>
                  <a:pt x="56" y="282"/>
                </a:lnTo>
                <a:lnTo>
                  <a:pt x="56" y="282"/>
                </a:lnTo>
                <a:lnTo>
                  <a:pt x="58" y="276"/>
                </a:lnTo>
                <a:lnTo>
                  <a:pt x="58" y="276"/>
                </a:lnTo>
                <a:lnTo>
                  <a:pt x="60" y="270"/>
                </a:lnTo>
                <a:lnTo>
                  <a:pt x="60" y="270"/>
                </a:lnTo>
                <a:lnTo>
                  <a:pt x="62" y="264"/>
                </a:lnTo>
                <a:lnTo>
                  <a:pt x="62" y="264"/>
                </a:lnTo>
                <a:lnTo>
                  <a:pt x="62" y="266"/>
                </a:lnTo>
                <a:lnTo>
                  <a:pt x="62" y="266"/>
                </a:lnTo>
                <a:lnTo>
                  <a:pt x="62" y="268"/>
                </a:lnTo>
                <a:lnTo>
                  <a:pt x="62" y="268"/>
                </a:lnTo>
                <a:close/>
                <a:moveTo>
                  <a:pt x="116" y="100"/>
                </a:moveTo>
                <a:lnTo>
                  <a:pt x="116" y="100"/>
                </a:lnTo>
                <a:lnTo>
                  <a:pt x="116" y="104"/>
                </a:lnTo>
                <a:lnTo>
                  <a:pt x="116" y="104"/>
                </a:lnTo>
                <a:lnTo>
                  <a:pt x="110" y="112"/>
                </a:lnTo>
                <a:lnTo>
                  <a:pt x="110" y="112"/>
                </a:lnTo>
                <a:lnTo>
                  <a:pt x="106" y="128"/>
                </a:lnTo>
                <a:lnTo>
                  <a:pt x="106" y="128"/>
                </a:lnTo>
                <a:lnTo>
                  <a:pt x="104" y="124"/>
                </a:lnTo>
                <a:lnTo>
                  <a:pt x="102" y="114"/>
                </a:lnTo>
                <a:lnTo>
                  <a:pt x="102" y="114"/>
                </a:lnTo>
                <a:lnTo>
                  <a:pt x="102" y="100"/>
                </a:lnTo>
                <a:lnTo>
                  <a:pt x="102" y="100"/>
                </a:lnTo>
                <a:lnTo>
                  <a:pt x="102" y="92"/>
                </a:lnTo>
                <a:lnTo>
                  <a:pt x="102" y="92"/>
                </a:lnTo>
                <a:lnTo>
                  <a:pt x="102" y="96"/>
                </a:lnTo>
                <a:lnTo>
                  <a:pt x="106" y="100"/>
                </a:lnTo>
                <a:lnTo>
                  <a:pt x="106" y="100"/>
                </a:lnTo>
                <a:lnTo>
                  <a:pt x="110" y="106"/>
                </a:lnTo>
                <a:lnTo>
                  <a:pt x="110" y="106"/>
                </a:lnTo>
                <a:lnTo>
                  <a:pt x="114" y="102"/>
                </a:lnTo>
                <a:lnTo>
                  <a:pt x="114" y="102"/>
                </a:lnTo>
                <a:lnTo>
                  <a:pt x="116" y="96"/>
                </a:lnTo>
                <a:lnTo>
                  <a:pt x="116" y="96"/>
                </a:lnTo>
                <a:lnTo>
                  <a:pt x="116" y="96"/>
                </a:lnTo>
                <a:lnTo>
                  <a:pt x="116" y="96"/>
                </a:lnTo>
                <a:lnTo>
                  <a:pt x="118" y="98"/>
                </a:lnTo>
                <a:lnTo>
                  <a:pt x="118" y="98"/>
                </a:lnTo>
                <a:lnTo>
                  <a:pt x="116" y="100"/>
                </a:lnTo>
                <a:lnTo>
                  <a:pt x="116" y="100"/>
                </a:lnTo>
                <a:close/>
                <a:moveTo>
                  <a:pt x="116" y="94"/>
                </a:moveTo>
                <a:lnTo>
                  <a:pt x="116" y="94"/>
                </a:lnTo>
                <a:lnTo>
                  <a:pt x="114" y="100"/>
                </a:lnTo>
                <a:lnTo>
                  <a:pt x="110" y="106"/>
                </a:lnTo>
                <a:lnTo>
                  <a:pt x="110" y="106"/>
                </a:lnTo>
                <a:lnTo>
                  <a:pt x="106" y="100"/>
                </a:lnTo>
                <a:lnTo>
                  <a:pt x="102" y="92"/>
                </a:lnTo>
                <a:lnTo>
                  <a:pt x="102" y="92"/>
                </a:lnTo>
                <a:lnTo>
                  <a:pt x="102" y="84"/>
                </a:lnTo>
                <a:lnTo>
                  <a:pt x="104" y="78"/>
                </a:lnTo>
                <a:lnTo>
                  <a:pt x="104" y="78"/>
                </a:lnTo>
                <a:lnTo>
                  <a:pt x="110" y="82"/>
                </a:lnTo>
                <a:lnTo>
                  <a:pt x="110" y="82"/>
                </a:lnTo>
                <a:lnTo>
                  <a:pt x="120" y="88"/>
                </a:lnTo>
                <a:lnTo>
                  <a:pt x="120" y="88"/>
                </a:lnTo>
                <a:lnTo>
                  <a:pt x="118" y="90"/>
                </a:lnTo>
                <a:lnTo>
                  <a:pt x="116" y="94"/>
                </a:lnTo>
                <a:lnTo>
                  <a:pt x="116" y="94"/>
                </a:lnTo>
                <a:close/>
                <a:moveTo>
                  <a:pt x="134" y="110"/>
                </a:moveTo>
                <a:lnTo>
                  <a:pt x="134" y="110"/>
                </a:lnTo>
                <a:lnTo>
                  <a:pt x="126" y="128"/>
                </a:lnTo>
                <a:lnTo>
                  <a:pt x="126" y="128"/>
                </a:lnTo>
                <a:lnTo>
                  <a:pt x="126" y="112"/>
                </a:lnTo>
                <a:lnTo>
                  <a:pt x="126" y="112"/>
                </a:lnTo>
                <a:lnTo>
                  <a:pt x="124" y="102"/>
                </a:lnTo>
                <a:lnTo>
                  <a:pt x="122" y="98"/>
                </a:lnTo>
                <a:lnTo>
                  <a:pt x="122" y="98"/>
                </a:lnTo>
                <a:lnTo>
                  <a:pt x="124" y="96"/>
                </a:lnTo>
                <a:lnTo>
                  <a:pt x="124" y="96"/>
                </a:lnTo>
                <a:lnTo>
                  <a:pt x="124" y="96"/>
                </a:lnTo>
                <a:lnTo>
                  <a:pt x="124" y="96"/>
                </a:lnTo>
                <a:lnTo>
                  <a:pt x="128" y="102"/>
                </a:lnTo>
                <a:lnTo>
                  <a:pt x="128" y="102"/>
                </a:lnTo>
                <a:lnTo>
                  <a:pt x="130" y="106"/>
                </a:lnTo>
                <a:lnTo>
                  <a:pt x="130" y="106"/>
                </a:lnTo>
                <a:lnTo>
                  <a:pt x="132" y="104"/>
                </a:lnTo>
                <a:lnTo>
                  <a:pt x="132" y="104"/>
                </a:lnTo>
                <a:lnTo>
                  <a:pt x="136" y="100"/>
                </a:lnTo>
                <a:lnTo>
                  <a:pt x="136" y="100"/>
                </a:lnTo>
                <a:lnTo>
                  <a:pt x="138" y="96"/>
                </a:lnTo>
                <a:lnTo>
                  <a:pt x="138" y="96"/>
                </a:lnTo>
                <a:lnTo>
                  <a:pt x="134" y="110"/>
                </a:lnTo>
                <a:lnTo>
                  <a:pt x="134" y="110"/>
                </a:lnTo>
                <a:close/>
                <a:moveTo>
                  <a:pt x="146" y="76"/>
                </a:moveTo>
                <a:lnTo>
                  <a:pt x="146" y="76"/>
                </a:lnTo>
                <a:lnTo>
                  <a:pt x="140" y="96"/>
                </a:lnTo>
                <a:lnTo>
                  <a:pt x="140" y="96"/>
                </a:lnTo>
                <a:lnTo>
                  <a:pt x="132" y="104"/>
                </a:lnTo>
                <a:lnTo>
                  <a:pt x="132" y="104"/>
                </a:lnTo>
                <a:lnTo>
                  <a:pt x="130" y="106"/>
                </a:lnTo>
                <a:lnTo>
                  <a:pt x="130" y="104"/>
                </a:lnTo>
                <a:lnTo>
                  <a:pt x="130" y="104"/>
                </a:lnTo>
                <a:lnTo>
                  <a:pt x="124" y="96"/>
                </a:lnTo>
                <a:lnTo>
                  <a:pt x="124" y="96"/>
                </a:lnTo>
                <a:lnTo>
                  <a:pt x="122" y="88"/>
                </a:lnTo>
                <a:lnTo>
                  <a:pt x="122" y="88"/>
                </a:lnTo>
                <a:lnTo>
                  <a:pt x="130" y="82"/>
                </a:lnTo>
                <a:lnTo>
                  <a:pt x="130" y="82"/>
                </a:lnTo>
                <a:lnTo>
                  <a:pt x="140" y="76"/>
                </a:lnTo>
                <a:lnTo>
                  <a:pt x="140" y="76"/>
                </a:lnTo>
                <a:lnTo>
                  <a:pt x="144" y="72"/>
                </a:lnTo>
                <a:lnTo>
                  <a:pt x="144" y="70"/>
                </a:lnTo>
                <a:lnTo>
                  <a:pt x="144" y="70"/>
                </a:lnTo>
                <a:lnTo>
                  <a:pt x="144" y="72"/>
                </a:lnTo>
                <a:lnTo>
                  <a:pt x="144" y="72"/>
                </a:lnTo>
                <a:lnTo>
                  <a:pt x="146" y="74"/>
                </a:lnTo>
                <a:lnTo>
                  <a:pt x="146" y="76"/>
                </a:lnTo>
                <a:lnTo>
                  <a:pt x="146" y="76"/>
                </a:lnTo>
                <a:close/>
                <a:moveTo>
                  <a:pt x="198" y="290"/>
                </a:moveTo>
                <a:lnTo>
                  <a:pt x="198" y="290"/>
                </a:lnTo>
                <a:lnTo>
                  <a:pt x="196" y="292"/>
                </a:lnTo>
                <a:lnTo>
                  <a:pt x="196" y="292"/>
                </a:lnTo>
                <a:lnTo>
                  <a:pt x="196" y="290"/>
                </a:lnTo>
                <a:lnTo>
                  <a:pt x="196" y="290"/>
                </a:lnTo>
                <a:lnTo>
                  <a:pt x="196" y="290"/>
                </a:lnTo>
                <a:lnTo>
                  <a:pt x="196" y="288"/>
                </a:lnTo>
                <a:lnTo>
                  <a:pt x="196" y="288"/>
                </a:lnTo>
                <a:lnTo>
                  <a:pt x="196" y="286"/>
                </a:lnTo>
                <a:lnTo>
                  <a:pt x="194" y="284"/>
                </a:lnTo>
                <a:lnTo>
                  <a:pt x="194" y="284"/>
                </a:lnTo>
                <a:lnTo>
                  <a:pt x="190" y="282"/>
                </a:lnTo>
                <a:lnTo>
                  <a:pt x="190" y="282"/>
                </a:lnTo>
                <a:lnTo>
                  <a:pt x="188" y="278"/>
                </a:lnTo>
                <a:lnTo>
                  <a:pt x="188" y="278"/>
                </a:lnTo>
                <a:lnTo>
                  <a:pt x="188" y="276"/>
                </a:lnTo>
                <a:lnTo>
                  <a:pt x="188" y="276"/>
                </a:lnTo>
                <a:lnTo>
                  <a:pt x="192" y="280"/>
                </a:lnTo>
                <a:lnTo>
                  <a:pt x="192" y="280"/>
                </a:lnTo>
                <a:lnTo>
                  <a:pt x="198" y="286"/>
                </a:lnTo>
                <a:lnTo>
                  <a:pt x="198" y="286"/>
                </a:lnTo>
                <a:lnTo>
                  <a:pt x="198" y="288"/>
                </a:lnTo>
                <a:lnTo>
                  <a:pt x="198" y="288"/>
                </a:lnTo>
                <a:lnTo>
                  <a:pt x="198" y="290"/>
                </a:lnTo>
                <a:lnTo>
                  <a:pt x="198" y="29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>
            <a:off x="668447" y="3282663"/>
            <a:ext cx="1028589" cy="2283111"/>
            <a:chOff x="609600" y="-1066800"/>
            <a:chExt cx="5334000" cy="11839630"/>
          </a:xfrm>
        </p:grpSpPr>
        <p:sp>
          <p:nvSpPr>
            <p:cNvPr id="22" name="Freeform 21"/>
            <p:cNvSpPr/>
            <p:nvPr/>
          </p:nvSpPr>
          <p:spPr>
            <a:xfrm>
              <a:off x="2350030" y="4943728"/>
              <a:ext cx="2924623" cy="1614800"/>
            </a:xfrm>
            <a:custGeom>
              <a:avLst/>
              <a:gdLst>
                <a:gd name="connsiteX0" fmla="*/ 2787578 w 2924623"/>
                <a:gd name="connsiteY0" fmla="*/ 99612 h 1614800"/>
                <a:gd name="connsiteX1" fmla="*/ 1712923 w 2924623"/>
                <a:gd name="connsiteY1" fmla="*/ 137319 h 1614800"/>
                <a:gd name="connsiteX2" fmla="*/ 1203875 w 2924623"/>
                <a:gd name="connsiteY2" fmla="*/ 24198 h 1614800"/>
                <a:gd name="connsiteX3" fmla="*/ 949351 w 2924623"/>
                <a:gd name="connsiteY3" fmla="*/ 43051 h 1614800"/>
                <a:gd name="connsiteX4" fmla="*/ 581706 w 2924623"/>
                <a:gd name="connsiteY4" fmla="*/ 33625 h 1614800"/>
                <a:gd name="connsiteX5" fmla="*/ 308329 w 2924623"/>
                <a:gd name="connsiteY5" fmla="*/ 14771 h 1614800"/>
                <a:gd name="connsiteX6" fmla="*/ 308329 w 2924623"/>
                <a:gd name="connsiteY6" fmla="*/ 212734 h 1614800"/>
                <a:gd name="connsiteX7" fmla="*/ 242341 w 2924623"/>
                <a:gd name="connsiteY7" fmla="*/ 599233 h 1614800"/>
                <a:gd name="connsiteX8" fmla="*/ 110366 w 2924623"/>
                <a:gd name="connsiteY8" fmla="*/ 1145987 h 1614800"/>
                <a:gd name="connsiteX9" fmla="*/ 63232 w 2924623"/>
                <a:gd name="connsiteY9" fmla="*/ 1485352 h 1614800"/>
                <a:gd name="connsiteX10" fmla="*/ 63232 w 2924623"/>
                <a:gd name="connsiteY10" fmla="*/ 1560767 h 1614800"/>
                <a:gd name="connsiteX11" fmla="*/ 892791 w 2924623"/>
                <a:gd name="connsiteY11" fmla="*/ 1598474 h 1614800"/>
                <a:gd name="connsiteX12" fmla="*/ 987059 w 2924623"/>
                <a:gd name="connsiteY12" fmla="*/ 1560767 h 1614800"/>
                <a:gd name="connsiteX13" fmla="*/ 1467826 w 2924623"/>
                <a:gd name="connsiteY13" fmla="*/ 1570194 h 1614800"/>
                <a:gd name="connsiteX14" fmla="*/ 2193690 w 2924623"/>
                <a:gd name="connsiteY14" fmla="*/ 1532486 h 1614800"/>
                <a:gd name="connsiteX15" fmla="*/ 2344518 w 2924623"/>
                <a:gd name="connsiteY15" fmla="*/ 1504206 h 1614800"/>
                <a:gd name="connsiteX16" fmla="*/ 2862993 w 2924623"/>
                <a:gd name="connsiteY16" fmla="*/ 109039 h 1614800"/>
                <a:gd name="connsiteX17" fmla="*/ 2787578 w 2924623"/>
                <a:gd name="connsiteY17" fmla="*/ 99612 h 16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24623" h="1614800">
                  <a:moveTo>
                    <a:pt x="2787578" y="99612"/>
                  </a:moveTo>
                  <a:cubicBezTo>
                    <a:pt x="2595900" y="104325"/>
                    <a:pt x="1976873" y="149888"/>
                    <a:pt x="1712923" y="137319"/>
                  </a:cubicBezTo>
                  <a:cubicBezTo>
                    <a:pt x="1448973" y="124750"/>
                    <a:pt x="1331137" y="39909"/>
                    <a:pt x="1203875" y="24198"/>
                  </a:cubicBezTo>
                  <a:cubicBezTo>
                    <a:pt x="1076613" y="8487"/>
                    <a:pt x="1053046" y="41480"/>
                    <a:pt x="949351" y="43051"/>
                  </a:cubicBezTo>
                  <a:cubicBezTo>
                    <a:pt x="845656" y="44622"/>
                    <a:pt x="688543" y="38338"/>
                    <a:pt x="581706" y="33625"/>
                  </a:cubicBezTo>
                  <a:cubicBezTo>
                    <a:pt x="474869" y="28912"/>
                    <a:pt x="353892" y="-15080"/>
                    <a:pt x="308329" y="14771"/>
                  </a:cubicBezTo>
                  <a:cubicBezTo>
                    <a:pt x="262766" y="44622"/>
                    <a:pt x="319327" y="115324"/>
                    <a:pt x="308329" y="212734"/>
                  </a:cubicBezTo>
                  <a:cubicBezTo>
                    <a:pt x="297331" y="310144"/>
                    <a:pt x="275335" y="443691"/>
                    <a:pt x="242341" y="599233"/>
                  </a:cubicBezTo>
                  <a:cubicBezTo>
                    <a:pt x="209347" y="754775"/>
                    <a:pt x="140217" y="998301"/>
                    <a:pt x="110366" y="1145987"/>
                  </a:cubicBezTo>
                  <a:cubicBezTo>
                    <a:pt x="80515" y="1293673"/>
                    <a:pt x="71088" y="1416222"/>
                    <a:pt x="63232" y="1485352"/>
                  </a:cubicBezTo>
                  <a:cubicBezTo>
                    <a:pt x="55376" y="1554482"/>
                    <a:pt x="-75028" y="1541913"/>
                    <a:pt x="63232" y="1560767"/>
                  </a:cubicBezTo>
                  <a:cubicBezTo>
                    <a:pt x="201492" y="1579621"/>
                    <a:pt x="738820" y="1598474"/>
                    <a:pt x="892791" y="1598474"/>
                  </a:cubicBezTo>
                  <a:cubicBezTo>
                    <a:pt x="1046762" y="1598474"/>
                    <a:pt x="891220" y="1565480"/>
                    <a:pt x="987059" y="1560767"/>
                  </a:cubicBezTo>
                  <a:cubicBezTo>
                    <a:pt x="1082898" y="1556054"/>
                    <a:pt x="1266721" y="1574907"/>
                    <a:pt x="1467826" y="1570194"/>
                  </a:cubicBezTo>
                  <a:cubicBezTo>
                    <a:pt x="1668931" y="1565481"/>
                    <a:pt x="2047575" y="1543484"/>
                    <a:pt x="2193690" y="1532486"/>
                  </a:cubicBezTo>
                  <a:cubicBezTo>
                    <a:pt x="2339805" y="1521488"/>
                    <a:pt x="2232967" y="1741447"/>
                    <a:pt x="2344518" y="1504206"/>
                  </a:cubicBezTo>
                  <a:cubicBezTo>
                    <a:pt x="2456069" y="1266965"/>
                    <a:pt x="2790721" y="346280"/>
                    <a:pt x="2862993" y="109039"/>
                  </a:cubicBezTo>
                  <a:cubicBezTo>
                    <a:pt x="2935265" y="-128202"/>
                    <a:pt x="2979256" y="94899"/>
                    <a:pt x="2787578" y="9961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3" name="Freeform 22"/>
            <p:cNvSpPr/>
            <p:nvPr/>
          </p:nvSpPr>
          <p:spPr>
            <a:xfrm>
              <a:off x="1413083" y="706984"/>
              <a:ext cx="4140244" cy="4359994"/>
            </a:xfrm>
            <a:custGeom>
              <a:avLst/>
              <a:gdLst>
                <a:gd name="connsiteX0" fmla="*/ 1650628 w 4140244"/>
                <a:gd name="connsiteY0" fmla="*/ 26 h 4355466"/>
                <a:gd name="connsiteX1" fmla="*/ 1697762 w 4140244"/>
                <a:gd name="connsiteY1" fmla="*/ 103721 h 4355466"/>
                <a:gd name="connsiteX2" fmla="*/ 1678909 w 4140244"/>
                <a:gd name="connsiteY2" fmla="*/ 226270 h 4355466"/>
                <a:gd name="connsiteX3" fmla="*/ 2037127 w 4140244"/>
                <a:gd name="connsiteY3" fmla="*/ 367672 h 4355466"/>
                <a:gd name="connsiteX4" fmla="*/ 2329358 w 4140244"/>
                <a:gd name="connsiteY4" fmla="*/ 584488 h 4355466"/>
                <a:gd name="connsiteX5" fmla="*/ 2546175 w 4140244"/>
                <a:gd name="connsiteY5" fmla="*/ 1055828 h 4355466"/>
                <a:gd name="connsiteX6" fmla="*/ 2876113 w 4140244"/>
                <a:gd name="connsiteY6" fmla="*/ 103721 h 4355466"/>
                <a:gd name="connsiteX7" fmla="*/ 3262612 w 4140244"/>
                <a:gd name="connsiteY7" fmla="*/ 377098 h 4355466"/>
                <a:gd name="connsiteX8" fmla="*/ 3611404 w 4140244"/>
                <a:gd name="connsiteY8" fmla="*/ 575061 h 4355466"/>
                <a:gd name="connsiteX9" fmla="*/ 3705672 w 4140244"/>
                <a:gd name="connsiteY9" fmla="*/ 697610 h 4355466"/>
                <a:gd name="connsiteX10" fmla="*/ 3743379 w 4140244"/>
                <a:gd name="connsiteY10" fmla="*/ 1055828 h 4355466"/>
                <a:gd name="connsiteX11" fmla="*/ 3818793 w 4140244"/>
                <a:gd name="connsiteY11" fmla="*/ 1630863 h 4355466"/>
                <a:gd name="connsiteX12" fmla="*/ 3828220 w 4140244"/>
                <a:gd name="connsiteY12" fmla="*/ 1885387 h 4355466"/>
                <a:gd name="connsiteX13" fmla="*/ 3941342 w 4140244"/>
                <a:gd name="connsiteY13" fmla="*/ 2205898 h 4355466"/>
                <a:gd name="connsiteX14" fmla="*/ 3913061 w 4140244"/>
                <a:gd name="connsiteY14" fmla="*/ 2422715 h 4355466"/>
                <a:gd name="connsiteX15" fmla="*/ 3979049 w 4140244"/>
                <a:gd name="connsiteY15" fmla="*/ 2564117 h 4355466"/>
                <a:gd name="connsiteX16" fmla="*/ 3988476 w 4140244"/>
                <a:gd name="connsiteY16" fmla="*/ 2828068 h 4355466"/>
                <a:gd name="connsiteX17" fmla="*/ 4016756 w 4140244"/>
                <a:gd name="connsiteY17" fmla="*/ 3092018 h 4355466"/>
                <a:gd name="connsiteX18" fmla="*/ 4063890 w 4140244"/>
                <a:gd name="connsiteY18" fmla="*/ 3450237 h 4355466"/>
                <a:gd name="connsiteX19" fmla="*/ 4111024 w 4140244"/>
                <a:gd name="connsiteY19" fmla="*/ 3817882 h 4355466"/>
                <a:gd name="connsiteX20" fmla="*/ 4120451 w 4140244"/>
                <a:gd name="connsiteY20" fmla="*/ 4062979 h 4355466"/>
                <a:gd name="connsiteX21" fmla="*/ 4111024 w 4140244"/>
                <a:gd name="connsiteY21" fmla="*/ 4166674 h 4355466"/>
                <a:gd name="connsiteX22" fmla="*/ 3762232 w 4140244"/>
                <a:gd name="connsiteY22" fmla="*/ 4326929 h 4355466"/>
                <a:gd name="connsiteX23" fmla="*/ 3686818 w 4140244"/>
                <a:gd name="connsiteY23" fmla="*/ 4326929 h 4355466"/>
                <a:gd name="connsiteX24" fmla="*/ 2942101 w 4140244"/>
                <a:gd name="connsiteY24" fmla="*/ 4355210 h 4355466"/>
                <a:gd name="connsiteX25" fmla="*/ 2385919 w 4140244"/>
                <a:gd name="connsiteY25" fmla="*/ 4308076 h 4355466"/>
                <a:gd name="connsiteX26" fmla="*/ 2121969 w 4140244"/>
                <a:gd name="connsiteY26" fmla="*/ 4260942 h 4355466"/>
                <a:gd name="connsiteX27" fmla="*/ 1669482 w 4140244"/>
                <a:gd name="connsiteY27" fmla="*/ 4298649 h 4355466"/>
                <a:gd name="connsiteX28" fmla="*/ 1254703 w 4140244"/>
                <a:gd name="connsiteY28" fmla="*/ 4270369 h 4355466"/>
                <a:gd name="connsiteX29" fmla="*/ 1151008 w 4140244"/>
                <a:gd name="connsiteY29" fmla="*/ 4194954 h 4355466"/>
                <a:gd name="connsiteX30" fmla="*/ 1207569 w 4140244"/>
                <a:gd name="connsiteY30" fmla="*/ 3865016 h 4355466"/>
                <a:gd name="connsiteX31" fmla="*/ 1292410 w 4140244"/>
                <a:gd name="connsiteY31" fmla="*/ 3582212 h 4355466"/>
                <a:gd name="connsiteX32" fmla="*/ 1367824 w 4140244"/>
                <a:gd name="connsiteY32" fmla="*/ 3289981 h 4355466"/>
                <a:gd name="connsiteX33" fmla="*/ 1443239 w 4140244"/>
                <a:gd name="connsiteY33" fmla="*/ 2884628 h 4355466"/>
                <a:gd name="connsiteX34" fmla="*/ 1443239 w 4140244"/>
                <a:gd name="connsiteY34" fmla="*/ 2620678 h 4355466"/>
                <a:gd name="connsiteX35" fmla="*/ 1424385 w 4140244"/>
                <a:gd name="connsiteY35" fmla="*/ 2356727 h 4355466"/>
                <a:gd name="connsiteX36" fmla="*/ 1339544 w 4140244"/>
                <a:gd name="connsiteY36" fmla="*/ 1998509 h 4355466"/>
                <a:gd name="connsiteX37" fmla="*/ 1311263 w 4140244"/>
                <a:gd name="connsiteY37" fmla="*/ 1762839 h 4355466"/>
                <a:gd name="connsiteX38" fmla="*/ 1207569 w 4140244"/>
                <a:gd name="connsiteY38" fmla="*/ 1432901 h 4355466"/>
                <a:gd name="connsiteX39" fmla="*/ 1207569 w 4140244"/>
                <a:gd name="connsiteY39" fmla="*/ 1376340 h 4355466"/>
                <a:gd name="connsiteX40" fmla="*/ 962472 w 4140244"/>
                <a:gd name="connsiteY40" fmla="*/ 1498888 h 4355466"/>
                <a:gd name="connsiteX41" fmla="*/ 858777 w 4140244"/>
                <a:gd name="connsiteY41" fmla="*/ 1612010 h 4355466"/>
                <a:gd name="connsiteX42" fmla="*/ 858777 w 4140244"/>
                <a:gd name="connsiteY42" fmla="*/ 1753412 h 4355466"/>
                <a:gd name="connsiteX43" fmla="*/ 736228 w 4140244"/>
                <a:gd name="connsiteY43" fmla="*/ 1866534 h 4355466"/>
                <a:gd name="connsiteX44" fmla="*/ 764509 w 4140244"/>
                <a:gd name="connsiteY44" fmla="*/ 1979655 h 4355466"/>
                <a:gd name="connsiteX45" fmla="*/ 632533 w 4140244"/>
                <a:gd name="connsiteY45" fmla="*/ 2102204 h 4355466"/>
                <a:gd name="connsiteX46" fmla="*/ 707948 w 4140244"/>
                <a:gd name="connsiteY46" fmla="*/ 2253032 h 4355466"/>
                <a:gd name="connsiteX47" fmla="*/ 849350 w 4140244"/>
                <a:gd name="connsiteY47" fmla="*/ 2526410 h 4355466"/>
                <a:gd name="connsiteX48" fmla="*/ 943618 w 4140244"/>
                <a:gd name="connsiteY48" fmla="*/ 2573544 h 4355466"/>
                <a:gd name="connsiteX49" fmla="*/ 990752 w 4140244"/>
                <a:gd name="connsiteY49" fmla="*/ 2846921 h 4355466"/>
                <a:gd name="connsiteX50" fmla="*/ 1141581 w 4140244"/>
                <a:gd name="connsiteY50" fmla="*/ 2960043 h 4355466"/>
                <a:gd name="connsiteX51" fmla="*/ 745655 w 4140244"/>
                <a:gd name="connsiteY51" fmla="*/ 3337115 h 4355466"/>
                <a:gd name="connsiteX52" fmla="*/ 481705 w 4140244"/>
                <a:gd name="connsiteY52" fmla="*/ 2978896 h 4355466"/>
                <a:gd name="connsiteX53" fmla="*/ 293169 w 4140244"/>
                <a:gd name="connsiteY53" fmla="*/ 2630105 h 4355466"/>
                <a:gd name="connsiteX54" fmla="*/ 104632 w 4140244"/>
                <a:gd name="connsiteY54" fmla="*/ 2187045 h 4355466"/>
                <a:gd name="connsiteX55" fmla="*/ 38645 w 4140244"/>
                <a:gd name="connsiteY55" fmla="*/ 2064496 h 4355466"/>
                <a:gd name="connsiteX56" fmla="*/ 938 w 4140244"/>
                <a:gd name="connsiteY56" fmla="*/ 1894814 h 4355466"/>
                <a:gd name="connsiteX57" fmla="*/ 76352 w 4140244"/>
                <a:gd name="connsiteY57" fmla="*/ 1668571 h 4355466"/>
                <a:gd name="connsiteX58" fmla="*/ 246035 w 4140244"/>
                <a:gd name="connsiteY58" fmla="*/ 1376340 h 4355466"/>
                <a:gd name="connsiteX59" fmla="*/ 538265 w 4140244"/>
                <a:gd name="connsiteY59" fmla="*/ 1055828 h 4355466"/>
                <a:gd name="connsiteX60" fmla="*/ 915338 w 4140244"/>
                <a:gd name="connsiteY60" fmla="*/ 527927 h 4355466"/>
                <a:gd name="connsiteX61" fmla="*/ 1009606 w 4140244"/>
                <a:gd name="connsiteY61" fmla="*/ 395952 h 4355466"/>
                <a:gd name="connsiteX62" fmla="*/ 1047313 w 4140244"/>
                <a:gd name="connsiteY62" fmla="*/ 263977 h 4355466"/>
                <a:gd name="connsiteX63" fmla="*/ 1113301 w 4140244"/>
                <a:gd name="connsiteY63" fmla="*/ 113148 h 4355466"/>
                <a:gd name="connsiteX64" fmla="*/ 1650628 w 4140244"/>
                <a:gd name="connsiteY64" fmla="*/ 26 h 4355466"/>
                <a:gd name="connsiteX0" fmla="*/ 1650628 w 4140244"/>
                <a:gd name="connsiteY0" fmla="*/ 26 h 4355466"/>
                <a:gd name="connsiteX1" fmla="*/ 1697762 w 4140244"/>
                <a:gd name="connsiteY1" fmla="*/ 103721 h 4355466"/>
                <a:gd name="connsiteX2" fmla="*/ 1678909 w 4140244"/>
                <a:gd name="connsiteY2" fmla="*/ 226270 h 4355466"/>
                <a:gd name="connsiteX3" fmla="*/ 2037127 w 4140244"/>
                <a:gd name="connsiteY3" fmla="*/ 367672 h 4355466"/>
                <a:gd name="connsiteX4" fmla="*/ 2329358 w 4140244"/>
                <a:gd name="connsiteY4" fmla="*/ 584488 h 4355466"/>
                <a:gd name="connsiteX5" fmla="*/ 2546175 w 4140244"/>
                <a:gd name="connsiteY5" fmla="*/ 1055828 h 4355466"/>
                <a:gd name="connsiteX6" fmla="*/ 2876113 w 4140244"/>
                <a:gd name="connsiteY6" fmla="*/ 103721 h 4355466"/>
                <a:gd name="connsiteX7" fmla="*/ 3262612 w 4140244"/>
                <a:gd name="connsiteY7" fmla="*/ 377098 h 4355466"/>
                <a:gd name="connsiteX8" fmla="*/ 3611404 w 4140244"/>
                <a:gd name="connsiteY8" fmla="*/ 575061 h 4355466"/>
                <a:gd name="connsiteX9" fmla="*/ 3705672 w 4140244"/>
                <a:gd name="connsiteY9" fmla="*/ 697610 h 4355466"/>
                <a:gd name="connsiteX10" fmla="*/ 3743379 w 4140244"/>
                <a:gd name="connsiteY10" fmla="*/ 1055828 h 4355466"/>
                <a:gd name="connsiteX11" fmla="*/ 3818793 w 4140244"/>
                <a:gd name="connsiteY11" fmla="*/ 1630863 h 4355466"/>
                <a:gd name="connsiteX12" fmla="*/ 3828220 w 4140244"/>
                <a:gd name="connsiteY12" fmla="*/ 1885387 h 4355466"/>
                <a:gd name="connsiteX13" fmla="*/ 3941342 w 4140244"/>
                <a:gd name="connsiteY13" fmla="*/ 2205898 h 4355466"/>
                <a:gd name="connsiteX14" fmla="*/ 3913061 w 4140244"/>
                <a:gd name="connsiteY14" fmla="*/ 2422715 h 4355466"/>
                <a:gd name="connsiteX15" fmla="*/ 3979049 w 4140244"/>
                <a:gd name="connsiteY15" fmla="*/ 2564117 h 4355466"/>
                <a:gd name="connsiteX16" fmla="*/ 3988476 w 4140244"/>
                <a:gd name="connsiteY16" fmla="*/ 2828068 h 4355466"/>
                <a:gd name="connsiteX17" fmla="*/ 4016756 w 4140244"/>
                <a:gd name="connsiteY17" fmla="*/ 3092018 h 4355466"/>
                <a:gd name="connsiteX18" fmla="*/ 4063890 w 4140244"/>
                <a:gd name="connsiteY18" fmla="*/ 3450237 h 4355466"/>
                <a:gd name="connsiteX19" fmla="*/ 4111024 w 4140244"/>
                <a:gd name="connsiteY19" fmla="*/ 3817882 h 4355466"/>
                <a:gd name="connsiteX20" fmla="*/ 4120451 w 4140244"/>
                <a:gd name="connsiteY20" fmla="*/ 4062979 h 4355466"/>
                <a:gd name="connsiteX21" fmla="*/ 4111024 w 4140244"/>
                <a:gd name="connsiteY21" fmla="*/ 4166674 h 4355466"/>
                <a:gd name="connsiteX22" fmla="*/ 3762232 w 4140244"/>
                <a:gd name="connsiteY22" fmla="*/ 4326929 h 4355466"/>
                <a:gd name="connsiteX23" fmla="*/ 3686818 w 4140244"/>
                <a:gd name="connsiteY23" fmla="*/ 4326929 h 4355466"/>
                <a:gd name="connsiteX24" fmla="*/ 2942101 w 4140244"/>
                <a:gd name="connsiteY24" fmla="*/ 4355210 h 4355466"/>
                <a:gd name="connsiteX25" fmla="*/ 2385919 w 4140244"/>
                <a:gd name="connsiteY25" fmla="*/ 4308076 h 4355466"/>
                <a:gd name="connsiteX26" fmla="*/ 2121969 w 4140244"/>
                <a:gd name="connsiteY26" fmla="*/ 4260942 h 4355466"/>
                <a:gd name="connsiteX27" fmla="*/ 1669482 w 4140244"/>
                <a:gd name="connsiteY27" fmla="*/ 4298649 h 4355466"/>
                <a:gd name="connsiteX28" fmla="*/ 1254703 w 4140244"/>
                <a:gd name="connsiteY28" fmla="*/ 4270369 h 4355466"/>
                <a:gd name="connsiteX29" fmla="*/ 1151008 w 4140244"/>
                <a:gd name="connsiteY29" fmla="*/ 4194954 h 4355466"/>
                <a:gd name="connsiteX30" fmla="*/ 1207569 w 4140244"/>
                <a:gd name="connsiteY30" fmla="*/ 3865016 h 4355466"/>
                <a:gd name="connsiteX31" fmla="*/ 1292410 w 4140244"/>
                <a:gd name="connsiteY31" fmla="*/ 3582212 h 4355466"/>
                <a:gd name="connsiteX32" fmla="*/ 1367824 w 4140244"/>
                <a:gd name="connsiteY32" fmla="*/ 3289981 h 4355466"/>
                <a:gd name="connsiteX33" fmla="*/ 1443239 w 4140244"/>
                <a:gd name="connsiteY33" fmla="*/ 2884628 h 4355466"/>
                <a:gd name="connsiteX34" fmla="*/ 1443239 w 4140244"/>
                <a:gd name="connsiteY34" fmla="*/ 2620678 h 4355466"/>
                <a:gd name="connsiteX35" fmla="*/ 1424385 w 4140244"/>
                <a:gd name="connsiteY35" fmla="*/ 2356727 h 4355466"/>
                <a:gd name="connsiteX36" fmla="*/ 1339544 w 4140244"/>
                <a:gd name="connsiteY36" fmla="*/ 1998509 h 4355466"/>
                <a:gd name="connsiteX37" fmla="*/ 1311263 w 4140244"/>
                <a:gd name="connsiteY37" fmla="*/ 1762839 h 4355466"/>
                <a:gd name="connsiteX38" fmla="*/ 1207569 w 4140244"/>
                <a:gd name="connsiteY38" fmla="*/ 1432901 h 4355466"/>
                <a:gd name="connsiteX39" fmla="*/ 1207569 w 4140244"/>
                <a:gd name="connsiteY39" fmla="*/ 1376340 h 4355466"/>
                <a:gd name="connsiteX40" fmla="*/ 962472 w 4140244"/>
                <a:gd name="connsiteY40" fmla="*/ 1498888 h 4355466"/>
                <a:gd name="connsiteX41" fmla="*/ 858777 w 4140244"/>
                <a:gd name="connsiteY41" fmla="*/ 1612010 h 4355466"/>
                <a:gd name="connsiteX42" fmla="*/ 858777 w 4140244"/>
                <a:gd name="connsiteY42" fmla="*/ 1753412 h 4355466"/>
                <a:gd name="connsiteX43" fmla="*/ 736228 w 4140244"/>
                <a:gd name="connsiteY43" fmla="*/ 1866534 h 4355466"/>
                <a:gd name="connsiteX44" fmla="*/ 764509 w 4140244"/>
                <a:gd name="connsiteY44" fmla="*/ 1979655 h 4355466"/>
                <a:gd name="connsiteX45" fmla="*/ 632533 w 4140244"/>
                <a:gd name="connsiteY45" fmla="*/ 2102204 h 4355466"/>
                <a:gd name="connsiteX46" fmla="*/ 707948 w 4140244"/>
                <a:gd name="connsiteY46" fmla="*/ 2253032 h 4355466"/>
                <a:gd name="connsiteX47" fmla="*/ 849350 w 4140244"/>
                <a:gd name="connsiteY47" fmla="*/ 2526410 h 4355466"/>
                <a:gd name="connsiteX48" fmla="*/ 943618 w 4140244"/>
                <a:gd name="connsiteY48" fmla="*/ 2573544 h 4355466"/>
                <a:gd name="connsiteX49" fmla="*/ 990752 w 4140244"/>
                <a:gd name="connsiteY49" fmla="*/ 2846921 h 4355466"/>
                <a:gd name="connsiteX50" fmla="*/ 1141581 w 4140244"/>
                <a:gd name="connsiteY50" fmla="*/ 2960043 h 4355466"/>
                <a:gd name="connsiteX51" fmla="*/ 745655 w 4140244"/>
                <a:gd name="connsiteY51" fmla="*/ 3337115 h 4355466"/>
                <a:gd name="connsiteX52" fmla="*/ 481705 w 4140244"/>
                <a:gd name="connsiteY52" fmla="*/ 2978896 h 4355466"/>
                <a:gd name="connsiteX53" fmla="*/ 293169 w 4140244"/>
                <a:gd name="connsiteY53" fmla="*/ 2630105 h 4355466"/>
                <a:gd name="connsiteX54" fmla="*/ 104632 w 4140244"/>
                <a:gd name="connsiteY54" fmla="*/ 2187045 h 4355466"/>
                <a:gd name="connsiteX55" fmla="*/ 38645 w 4140244"/>
                <a:gd name="connsiteY55" fmla="*/ 2064496 h 4355466"/>
                <a:gd name="connsiteX56" fmla="*/ 938 w 4140244"/>
                <a:gd name="connsiteY56" fmla="*/ 1894814 h 4355466"/>
                <a:gd name="connsiteX57" fmla="*/ 76352 w 4140244"/>
                <a:gd name="connsiteY57" fmla="*/ 1668571 h 4355466"/>
                <a:gd name="connsiteX58" fmla="*/ 246035 w 4140244"/>
                <a:gd name="connsiteY58" fmla="*/ 1376340 h 4355466"/>
                <a:gd name="connsiteX59" fmla="*/ 538265 w 4140244"/>
                <a:gd name="connsiteY59" fmla="*/ 1055828 h 4355466"/>
                <a:gd name="connsiteX60" fmla="*/ 915338 w 4140244"/>
                <a:gd name="connsiteY60" fmla="*/ 527927 h 4355466"/>
                <a:gd name="connsiteX61" fmla="*/ 1009606 w 4140244"/>
                <a:gd name="connsiteY61" fmla="*/ 395952 h 4355466"/>
                <a:gd name="connsiteX62" fmla="*/ 1047313 w 4140244"/>
                <a:gd name="connsiteY62" fmla="*/ 263977 h 4355466"/>
                <a:gd name="connsiteX63" fmla="*/ 1113301 w 4140244"/>
                <a:gd name="connsiteY63" fmla="*/ 113148 h 4355466"/>
                <a:gd name="connsiteX64" fmla="*/ 1650628 w 4140244"/>
                <a:gd name="connsiteY64" fmla="*/ 26 h 4355466"/>
                <a:gd name="connsiteX0" fmla="*/ 1650628 w 4140244"/>
                <a:gd name="connsiteY0" fmla="*/ 26 h 4355466"/>
                <a:gd name="connsiteX1" fmla="*/ 1697762 w 4140244"/>
                <a:gd name="connsiteY1" fmla="*/ 103721 h 4355466"/>
                <a:gd name="connsiteX2" fmla="*/ 1678909 w 4140244"/>
                <a:gd name="connsiteY2" fmla="*/ 226270 h 4355466"/>
                <a:gd name="connsiteX3" fmla="*/ 2037127 w 4140244"/>
                <a:gd name="connsiteY3" fmla="*/ 367672 h 4355466"/>
                <a:gd name="connsiteX4" fmla="*/ 2329358 w 4140244"/>
                <a:gd name="connsiteY4" fmla="*/ 584488 h 4355466"/>
                <a:gd name="connsiteX5" fmla="*/ 2565029 w 4140244"/>
                <a:gd name="connsiteY5" fmla="*/ 1036974 h 4355466"/>
                <a:gd name="connsiteX6" fmla="*/ 2876113 w 4140244"/>
                <a:gd name="connsiteY6" fmla="*/ 103721 h 4355466"/>
                <a:gd name="connsiteX7" fmla="*/ 3262612 w 4140244"/>
                <a:gd name="connsiteY7" fmla="*/ 377098 h 4355466"/>
                <a:gd name="connsiteX8" fmla="*/ 3611404 w 4140244"/>
                <a:gd name="connsiteY8" fmla="*/ 575061 h 4355466"/>
                <a:gd name="connsiteX9" fmla="*/ 3705672 w 4140244"/>
                <a:gd name="connsiteY9" fmla="*/ 697610 h 4355466"/>
                <a:gd name="connsiteX10" fmla="*/ 3743379 w 4140244"/>
                <a:gd name="connsiteY10" fmla="*/ 1055828 h 4355466"/>
                <a:gd name="connsiteX11" fmla="*/ 3818793 w 4140244"/>
                <a:gd name="connsiteY11" fmla="*/ 1630863 h 4355466"/>
                <a:gd name="connsiteX12" fmla="*/ 3828220 w 4140244"/>
                <a:gd name="connsiteY12" fmla="*/ 1885387 h 4355466"/>
                <a:gd name="connsiteX13" fmla="*/ 3941342 w 4140244"/>
                <a:gd name="connsiteY13" fmla="*/ 2205898 h 4355466"/>
                <a:gd name="connsiteX14" fmla="*/ 3913061 w 4140244"/>
                <a:gd name="connsiteY14" fmla="*/ 2422715 h 4355466"/>
                <a:gd name="connsiteX15" fmla="*/ 3979049 w 4140244"/>
                <a:gd name="connsiteY15" fmla="*/ 2564117 h 4355466"/>
                <a:gd name="connsiteX16" fmla="*/ 3988476 w 4140244"/>
                <a:gd name="connsiteY16" fmla="*/ 2828068 h 4355466"/>
                <a:gd name="connsiteX17" fmla="*/ 4016756 w 4140244"/>
                <a:gd name="connsiteY17" fmla="*/ 3092018 h 4355466"/>
                <a:gd name="connsiteX18" fmla="*/ 4063890 w 4140244"/>
                <a:gd name="connsiteY18" fmla="*/ 3450237 h 4355466"/>
                <a:gd name="connsiteX19" fmla="*/ 4111024 w 4140244"/>
                <a:gd name="connsiteY19" fmla="*/ 3817882 h 4355466"/>
                <a:gd name="connsiteX20" fmla="*/ 4120451 w 4140244"/>
                <a:gd name="connsiteY20" fmla="*/ 4062979 h 4355466"/>
                <a:gd name="connsiteX21" fmla="*/ 4111024 w 4140244"/>
                <a:gd name="connsiteY21" fmla="*/ 4166674 h 4355466"/>
                <a:gd name="connsiteX22" fmla="*/ 3762232 w 4140244"/>
                <a:gd name="connsiteY22" fmla="*/ 4326929 h 4355466"/>
                <a:gd name="connsiteX23" fmla="*/ 3686818 w 4140244"/>
                <a:gd name="connsiteY23" fmla="*/ 4326929 h 4355466"/>
                <a:gd name="connsiteX24" fmla="*/ 2942101 w 4140244"/>
                <a:gd name="connsiteY24" fmla="*/ 4355210 h 4355466"/>
                <a:gd name="connsiteX25" fmla="*/ 2385919 w 4140244"/>
                <a:gd name="connsiteY25" fmla="*/ 4308076 h 4355466"/>
                <a:gd name="connsiteX26" fmla="*/ 2121969 w 4140244"/>
                <a:gd name="connsiteY26" fmla="*/ 4260942 h 4355466"/>
                <a:gd name="connsiteX27" fmla="*/ 1669482 w 4140244"/>
                <a:gd name="connsiteY27" fmla="*/ 4298649 h 4355466"/>
                <a:gd name="connsiteX28" fmla="*/ 1254703 w 4140244"/>
                <a:gd name="connsiteY28" fmla="*/ 4270369 h 4355466"/>
                <a:gd name="connsiteX29" fmla="*/ 1151008 w 4140244"/>
                <a:gd name="connsiteY29" fmla="*/ 4194954 h 4355466"/>
                <a:gd name="connsiteX30" fmla="*/ 1207569 w 4140244"/>
                <a:gd name="connsiteY30" fmla="*/ 3865016 h 4355466"/>
                <a:gd name="connsiteX31" fmla="*/ 1292410 w 4140244"/>
                <a:gd name="connsiteY31" fmla="*/ 3582212 h 4355466"/>
                <a:gd name="connsiteX32" fmla="*/ 1367824 w 4140244"/>
                <a:gd name="connsiteY32" fmla="*/ 3289981 h 4355466"/>
                <a:gd name="connsiteX33" fmla="*/ 1443239 w 4140244"/>
                <a:gd name="connsiteY33" fmla="*/ 2884628 h 4355466"/>
                <a:gd name="connsiteX34" fmla="*/ 1443239 w 4140244"/>
                <a:gd name="connsiteY34" fmla="*/ 2620678 h 4355466"/>
                <a:gd name="connsiteX35" fmla="*/ 1424385 w 4140244"/>
                <a:gd name="connsiteY35" fmla="*/ 2356727 h 4355466"/>
                <a:gd name="connsiteX36" fmla="*/ 1339544 w 4140244"/>
                <a:gd name="connsiteY36" fmla="*/ 1998509 h 4355466"/>
                <a:gd name="connsiteX37" fmla="*/ 1311263 w 4140244"/>
                <a:gd name="connsiteY37" fmla="*/ 1762839 h 4355466"/>
                <a:gd name="connsiteX38" fmla="*/ 1207569 w 4140244"/>
                <a:gd name="connsiteY38" fmla="*/ 1432901 h 4355466"/>
                <a:gd name="connsiteX39" fmla="*/ 1207569 w 4140244"/>
                <a:gd name="connsiteY39" fmla="*/ 1376340 h 4355466"/>
                <a:gd name="connsiteX40" fmla="*/ 962472 w 4140244"/>
                <a:gd name="connsiteY40" fmla="*/ 1498888 h 4355466"/>
                <a:gd name="connsiteX41" fmla="*/ 858777 w 4140244"/>
                <a:gd name="connsiteY41" fmla="*/ 1612010 h 4355466"/>
                <a:gd name="connsiteX42" fmla="*/ 858777 w 4140244"/>
                <a:gd name="connsiteY42" fmla="*/ 1753412 h 4355466"/>
                <a:gd name="connsiteX43" fmla="*/ 736228 w 4140244"/>
                <a:gd name="connsiteY43" fmla="*/ 1866534 h 4355466"/>
                <a:gd name="connsiteX44" fmla="*/ 764509 w 4140244"/>
                <a:gd name="connsiteY44" fmla="*/ 1979655 h 4355466"/>
                <a:gd name="connsiteX45" fmla="*/ 632533 w 4140244"/>
                <a:gd name="connsiteY45" fmla="*/ 2102204 h 4355466"/>
                <a:gd name="connsiteX46" fmla="*/ 707948 w 4140244"/>
                <a:gd name="connsiteY46" fmla="*/ 2253032 h 4355466"/>
                <a:gd name="connsiteX47" fmla="*/ 849350 w 4140244"/>
                <a:gd name="connsiteY47" fmla="*/ 2526410 h 4355466"/>
                <a:gd name="connsiteX48" fmla="*/ 943618 w 4140244"/>
                <a:gd name="connsiteY48" fmla="*/ 2573544 h 4355466"/>
                <a:gd name="connsiteX49" fmla="*/ 990752 w 4140244"/>
                <a:gd name="connsiteY49" fmla="*/ 2846921 h 4355466"/>
                <a:gd name="connsiteX50" fmla="*/ 1141581 w 4140244"/>
                <a:gd name="connsiteY50" fmla="*/ 2960043 h 4355466"/>
                <a:gd name="connsiteX51" fmla="*/ 745655 w 4140244"/>
                <a:gd name="connsiteY51" fmla="*/ 3337115 h 4355466"/>
                <a:gd name="connsiteX52" fmla="*/ 481705 w 4140244"/>
                <a:gd name="connsiteY52" fmla="*/ 2978896 h 4355466"/>
                <a:gd name="connsiteX53" fmla="*/ 293169 w 4140244"/>
                <a:gd name="connsiteY53" fmla="*/ 2630105 h 4355466"/>
                <a:gd name="connsiteX54" fmla="*/ 104632 w 4140244"/>
                <a:gd name="connsiteY54" fmla="*/ 2187045 h 4355466"/>
                <a:gd name="connsiteX55" fmla="*/ 38645 w 4140244"/>
                <a:gd name="connsiteY55" fmla="*/ 2064496 h 4355466"/>
                <a:gd name="connsiteX56" fmla="*/ 938 w 4140244"/>
                <a:gd name="connsiteY56" fmla="*/ 1894814 h 4355466"/>
                <a:gd name="connsiteX57" fmla="*/ 76352 w 4140244"/>
                <a:gd name="connsiteY57" fmla="*/ 1668571 h 4355466"/>
                <a:gd name="connsiteX58" fmla="*/ 246035 w 4140244"/>
                <a:gd name="connsiteY58" fmla="*/ 1376340 h 4355466"/>
                <a:gd name="connsiteX59" fmla="*/ 538265 w 4140244"/>
                <a:gd name="connsiteY59" fmla="*/ 1055828 h 4355466"/>
                <a:gd name="connsiteX60" fmla="*/ 915338 w 4140244"/>
                <a:gd name="connsiteY60" fmla="*/ 527927 h 4355466"/>
                <a:gd name="connsiteX61" fmla="*/ 1009606 w 4140244"/>
                <a:gd name="connsiteY61" fmla="*/ 395952 h 4355466"/>
                <a:gd name="connsiteX62" fmla="*/ 1047313 w 4140244"/>
                <a:gd name="connsiteY62" fmla="*/ 263977 h 4355466"/>
                <a:gd name="connsiteX63" fmla="*/ 1113301 w 4140244"/>
                <a:gd name="connsiteY63" fmla="*/ 113148 h 4355466"/>
                <a:gd name="connsiteX64" fmla="*/ 1650628 w 4140244"/>
                <a:gd name="connsiteY64" fmla="*/ 26 h 4355466"/>
                <a:gd name="connsiteX0" fmla="*/ 1650628 w 4140244"/>
                <a:gd name="connsiteY0" fmla="*/ 26 h 4355466"/>
                <a:gd name="connsiteX1" fmla="*/ 1697762 w 4140244"/>
                <a:gd name="connsiteY1" fmla="*/ 103721 h 4355466"/>
                <a:gd name="connsiteX2" fmla="*/ 1678909 w 4140244"/>
                <a:gd name="connsiteY2" fmla="*/ 226270 h 4355466"/>
                <a:gd name="connsiteX3" fmla="*/ 2037127 w 4140244"/>
                <a:gd name="connsiteY3" fmla="*/ 367672 h 4355466"/>
                <a:gd name="connsiteX4" fmla="*/ 2329358 w 4140244"/>
                <a:gd name="connsiteY4" fmla="*/ 584488 h 4355466"/>
                <a:gd name="connsiteX5" fmla="*/ 2565029 w 4140244"/>
                <a:gd name="connsiteY5" fmla="*/ 1036974 h 4355466"/>
                <a:gd name="connsiteX6" fmla="*/ 2876113 w 4140244"/>
                <a:gd name="connsiteY6" fmla="*/ 103721 h 4355466"/>
                <a:gd name="connsiteX7" fmla="*/ 3158917 w 4140244"/>
                <a:gd name="connsiteY7" fmla="*/ 150855 h 4355466"/>
                <a:gd name="connsiteX8" fmla="*/ 3611404 w 4140244"/>
                <a:gd name="connsiteY8" fmla="*/ 575061 h 4355466"/>
                <a:gd name="connsiteX9" fmla="*/ 3705672 w 4140244"/>
                <a:gd name="connsiteY9" fmla="*/ 697610 h 4355466"/>
                <a:gd name="connsiteX10" fmla="*/ 3743379 w 4140244"/>
                <a:gd name="connsiteY10" fmla="*/ 1055828 h 4355466"/>
                <a:gd name="connsiteX11" fmla="*/ 3818793 w 4140244"/>
                <a:gd name="connsiteY11" fmla="*/ 1630863 h 4355466"/>
                <a:gd name="connsiteX12" fmla="*/ 3828220 w 4140244"/>
                <a:gd name="connsiteY12" fmla="*/ 1885387 h 4355466"/>
                <a:gd name="connsiteX13" fmla="*/ 3941342 w 4140244"/>
                <a:gd name="connsiteY13" fmla="*/ 2205898 h 4355466"/>
                <a:gd name="connsiteX14" fmla="*/ 3913061 w 4140244"/>
                <a:gd name="connsiteY14" fmla="*/ 2422715 h 4355466"/>
                <a:gd name="connsiteX15" fmla="*/ 3979049 w 4140244"/>
                <a:gd name="connsiteY15" fmla="*/ 2564117 h 4355466"/>
                <a:gd name="connsiteX16" fmla="*/ 3988476 w 4140244"/>
                <a:gd name="connsiteY16" fmla="*/ 2828068 h 4355466"/>
                <a:gd name="connsiteX17" fmla="*/ 4016756 w 4140244"/>
                <a:gd name="connsiteY17" fmla="*/ 3092018 h 4355466"/>
                <a:gd name="connsiteX18" fmla="*/ 4063890 w 4140244"/>
                <a:gd name="connsiteY18" fmla="*/ 3450237 h 4355466"/>
                <a:gd name="connsiteX19" fmla="*/ 4111024 w 4140244"/>
                <a:gd name="connsiteY19" fmla="*/ 3817882 h 4355466"/>
                <a:gd name="connsiteX20" fmla="*/ 4120451 w 4140244"/>
                <a:gd name="connsiteY20" fmla="*/ 4062979 h 4355466"/>
                <a:gd name="connsiteX21" fmla="*/ 4111024 w 4140244"/>
                <a:gd name="connsiteY21" fmla="*/ 4166674 h 4355466"/>
                <a:gd name="connsiteX22" fmla="*/ 3762232 w 4140244"/>
                <a:gd name="connsiteY22" fmla="*/ 4326929 h 4355466"/>
                <a:gd name="connsiteX23" fmla="*/ 3686818 w 4140244"/>
                <a:gd name="connsiteY23" fmla="*/ 4326929 h 4355466"/>
                <a:gd name="connsiteX24" fmla="*/ 2942101 w 4140244"/>
                <a:gd name="connsiteY24" fmla="*/ 4355210 h 4355466"/>
                <a:gd name="connsiteX25" fmla="*/ 2385919 w 4140244"/>
                <a:gd name="connsiteY25" fmla="*/ 4308076 h 4355466"/>
                <a:gd name="connsiteX26" fmla="*/ 2121969 w 4140244"/>
                <a:gd name="connsiteY26" fmla="*/ 4260942 h 4355466"/>
                <a:gd name="connsiteX27" fmla="*/ 1669482 w 4140244"/>
                <a:gd name="connsiteY27" fmla="*/ 4298649 h 4355466"/>
                <a:gd name="connsiteX28" fmla="*/ 1254703 w 4140244"/>
                <a:gd name="connsiteY28" fmla="*/ 4270369 h 4355466"/>
                <a:gd name="connsiteX29" fmla="*/ 1151008 w 4140244"/>
                <a:gd name="connsiteY29" fmla="*/ 4194954 h 4355466"/>
                <a:gd name="connsiteX30" fmla="*/ 1207569 w 4140244"/>
                <a:gd name="connsiteY30" fmla="*/ 3865016 h 4355466"/>
                <a:gd name="connsiteX31" fmla="*/ 1292410 w 4140244"/>
                <a:gd name="connsiteY31" fmla="*/ 3582212 h 4355466"/>
                <a:gd name="connsiteX32" fmla="*/ 1367824 w 4140244"/>
                <a:gd name="connsiteY32" fmla="*/ 3289981 h 4355466"/>
                <a:gd name="connsiteX33" fmla="*/ 1443239 w 4140244"/>
                <a:gd name="connsiteY33" fmla="*/ 2884628 h 4355466"/>
                <a:gd name="connsiteX34" fmla="*/ 1443239 w 4140244"/>
                <a:gd name="connsiteY34" fmla="*/ 2620678 h 4355466"/>
                <a:gd name="connsiteX35" fmla="*/ 1424385 w 4140244"/>
                <a:gd name="connsiteY35" fmla="*/ 2356727 h 4355466"/>
                <a:gd name="connsiteX36" fmla="*/ 1339544 w 4140244"/>
                <a:gd name="connsiteY36" fmla="*/ 1998509 h 4355466"/>
                <a:gd name="connsiteX37" fmla="*/ 1311263 w 4140244"/>
                <a:gd name="connsiteY37" fmla="*/ 1762839 h 4355466"/>
                <a:gd name="connsiteX38" fmla="*/ 1207569 w 4140244"/>
                <a:gd name="connsiteY38" fmla="*/ 1432901 h 4355466"/>
                <a:gd name="connsiteX39" fmla="*/ 1207569 w 4140244"/>
                <a:gd name="connsiteY39" fmla="*/ 1376340 h 4355466"/>
                <a:gd name="connsiteX40" fmla="*/ 962472 w 4140244"/>
                <a:gd name="connsiteY40" fmla="*/ 1498888 h 4355466"/>
                <a:gd name="connsiteX41" fmla="*/ 858777 w 4140244"/>
                <a:gd name="connsiteY41" fmla="*/ 1612010 h 4355466"/>
                <a:gd name="connsiteX42" fmla="*/ 858777 w 4140244"/>
                <a:gd name="connsiteY42" fmla="*/ 1753412 h 4355466"/>
                <a:gd name="connsiteX43" fmla="*/ 736228 w 4140244"/>
                <a:gd name="connsiteY43" fmla="*/ 1866534 h 4355466"/>
                <a:gd name="connsiteX44" fmla="*/ 764509 w 4140244"/>
                <a:gd name="connsiteY44" fmla="*/ 1979655 h 4355466"/>
                <a:gd name="connsiteX45" fmla="*/ 632533 w 4140244"/>
                <a:gd name="connsiteY45" fmla="*/ 2102204 h 4355466"/>
                <a:gd name="connsiteX46" fmla="*/ 707948 w 4140244"/>
                <a:gd name="connsiteY46" fmla="*/ 2253032 h 4355466"/>
                <a:gd name="connsiteX47" fmla="*/ 849350 w 4140244"/>
                <a:gd name="connsiteY47" fmla="*/ 2526410 h 4355466"/>
                <a:gd name="connsiteX48" fmla="*/ 943618 w 4140244"/>
                <a:gd name="connsiteY48" fmla="*/ 2573544 h 4355466"/>
                <a:gd name="connsiteX49" fmla="*/ 990752 w 4140244"/>
                <a:gd name="connsiteY49" fmla="*/ 2846921 h 4355466"/>
                <a:gd name="connsiteX50" fmla="*/ 1141581 w 4140244"/>
                <a:gd name="connsiteY50" fmla="*/ 2960043 h 4355466"/>
                <a:gd name="connsiteX51" fmla="*/ 745655 w 4140244"/>
                <a:gd name="connsiteY51" fmla="*/ 3337115 h 4355466"/>
                <a:gd name="connsiteX52" fmla="*/ 481705 w 4140244"/>
                <a:gd name="connsiteY52" fmla="*/ 2978896 h 4355466"/>
                <a:gd name="connsiteX53" fmla="*/ 293169 w 4140244"/>
                <a:gd name="connsiteY53" fmla="*/ 2630105 h 4355466"/>
                <a:gd name="connsiteX54" fmla="*/ 104632 w 4140244"/>
                <a:gd name="connsiteY54" fmla="*/ 2187045 h 4355466"/>
                <a:gd name="connsiteX55" fmla="*/ 38645 w 4140244"/>
                <a:gd name="connsiteY55" fmla="*/ 2064496 h 4355466"/>
                <a:gd name="connsiteX56" fmla="*/ 938 w 4140244"/>
                <a:gd name="connsiteY56" fmla="*/ 1894814 h 4355466"/>
                <a:gd name="connsiteX57" fmla="*/ 76352 w 4140244"/>
                <a:gd name="connsiteY57" fmla="*/ 1668571 h 4355466"/>
                <a:gd name="connsiteX58" fmla="*/ 246035 w 4140244"/>
                <a:gd name="connsiteY58" fmla="*/ 1376340 h 4355466"/>
                <a:gd name="connsiteX59" fmla="*/ 538265 w 4140244"/>
                <a:gd name="connsiteY59" fmla="*/ 1055828 h 4355466"/>
                <a:gd name="connsiteX60" fmla="*/ 915338 w 4140244"/>
                <a:gd name="connsiteY60" fmla="*/ 527927 h 4355466"/>
                <a:gd name="connsiteX61" fmla="*/ 1009606 w 4140244"/>
                <a:gd name="connsiteY61" fmla="*/ 395952 h 4355466"/>
                <a:gd name="connsiteX62" fmla="*/ 1047313 w 4140244"/>
                <a:gd name="connsiteY62" fmla="*/ 263977 h 4355466"/>
                <a:gd name="connsiteX63" fmla="*/ 1113301 w 4140244"/>
                <a:gd name="connsiteY63" fmla="*/ 113148 h 4355466"/>
                <a:gd name="connsiteX64" fmla="*/ 1650628 w 4140244"/>
                <a:gd name="connsiteY64" fmla="*/ 26 h 4355466"/>
                <a:gd name="connsiteX0" fmla="*/ 1650628 w 4140244"/>
                <a:gd name="connsiteY0" fmla="*/ 26 h 4355466"/>
                <a:gd name="connsiteX1" fmla="*/ 1697762 w 4140244"/>
                <a:gd name="connsiteY1" fmla="*/ 103721 h 4355466"/>
                <a:gd name="connsiteX2" fmla="*/ 1678909 w 4140244"/>
                <a:gd name="connsiteY2" fmla="*/ 226270 h 4355466"/>
                <a:gd name="connsiteX3" fmla="*/ 2037127 w 4140244"/>
                <a:gd name="connsiteY3" fmla="*/ 367672 h 4355466"/>
                <a:gd name="connsiteX4" fmla="*/ 2329358 w 4140244"/>
                <a:gd name="connsiteY4" fmla="*/ 584488 h 4355466"/>
                <a:gd name="connsiteX5" fmla="*/ 2565029 w 4140244"/>
                <a:gd name="connsiteY5" fmla="*/ 1036974 h 4355466"/>
                <a:gd name="connsiteX6" fmla="*/ 2876113 w 4140244"/>
                <a:gd name="connsiteY6" fmla="*/ 103721 h 4355466"/>
                <a:gd name="connsiteX7" fmla="*/ 3158917 w 4140244"/>
                <a:gd name="connsiteY7" fmla="*/ 150855 h 4355466"/>
                <a:gd name="connsiteX8" fmla="*/ 3300319 w 4140244"/>
                <a:gd name="connsiteY8" fmla="*/ 282830 h 4355466"/>
                <a:gd name="connsiteX9" fmla="*/ 3611404 w 4140244"/>
                <a:gd name="connsiteY9" fmla="*/ 575061 h 4355466"/>
                <a:gd name="connsiteX10" fmla="*/ 3705672 w 4140244"/>
                <a:gd name="connsiteY10" fmla="*/ 697610 h 4355466"/>
                <a:gd name="connsiteX11" fmla="*/ 3743379 w 4140244"/>
                <a:gd name="connsiteY11" fmla="*/ 1055828 h 4355466"/>
                <a:gd name="connsiteX12" fmla="*/ 3818793 w 4140244"/>
                <a:gd name="connsiteY12" fmla="*/ 1630863 h 4355466"/>
                <a:gd name="connsiteX13" fmla="*/ 3828220 w 4140244"/>
                <a:gd name="connsiteY13" fmla="*/ 1885387 h 4355466"/>
                <a:gd name="connsiteX14" fmla="*/ 3941342 w 4140244"/>
                <a:gd name="connsiteY14" fmla="*/ 2205898 h 4355466"/>
                <a:gd name="connsiteX15" fmla="*/ 3913061 w 4140244"/>
                <a:gd name="connsiteY15" fmla="*/ 2422715 h 4355466"/>
                <a:gd name="connsiteX16" fmla="*/ 3979049 w 4140244"/>
                <a:gd name="connsiteY16" fmla="*/ 2564117 h 4355466"/>
                <a:gd name="connsiteX17" fmla="*/ 3988476 w 4140244"/>
                <a:gd name="connsiteY17" fmla="*/ 2828068 h 4355466"/>
                <a:gd name="connsiteX18" fmla="*/ 4016756 w 4140244"/>
                <a:gd name="connsiteY18" fmla="*/ 3092018 h 4355466"/>
                <a:gd name="connsiteX19" fmla="*/ 4063890 w 4140244"/>
                <a:gd name="connsiteY19" fmla="*/ 3450237 h 4355466"/>
                <a:gd name="connsiteX20" fmla="*/ 4111024 w 4140244"/>
                <a:gd name="connsiteY20" fmla="*/ 3817882 h 4355466"/>
                <a:gd name="connsiteX21" fmla="*/ 4120451 w 4140244"/>
                <a:gd name="connsiteY21" fmla="*/ 4062979 h 4355466"/>
                <a:gd name="connsiteX22" fmla="*/ 4111024 w 4140244"/>
                <a:gd name="connsiteY22" fmla="*/ 4166674 h 4355466"/>
                <a:gd name="connsiteX23" fmla="*/ 3762232 w 4140244"/>
                <a:gd name="connsiteY23" fmla="*/ 4326929 h 4355466"/>
                <a:gd name="connsiteX24" fmla="*/ 3686818 w 4140244"/>
                <a:gd name="connsiteY24" fmla="*/ 4326929 h 4355466"/>
                <a:gd name="connsiteX25" fmla="*/ 2942101 w 4140244"/>
                <a:gd name="connsiteY25" fmla="*/ 4355210 h 4355466"/>
                <a:gd name="connsiteX26" fmla="*/ 2385919 w 4140244"/>
                <a:gd name="connsiteY26" fmla="*/ 4308076 h 4355466"/>
                <a:gd name="connsiteX27" fmla="*/ 2121969 w 4140244"/>
                <a:gd name="connsiteY27" fmla="*/ 4260942 h 4355466"/>
                <a:gd name="connsiteX28" fmla="*/ 1669482 w 4140244"/>
                <a:gd name="connsiteY28" fmla="*/ 4298649 h 4355466"/>
                <a:gd name="connsiteX29" fmla="*/ 1254703 w 4140244"/>
                <a:gd name="connsiteY29" fmla="*/ 4270369 h 4355466"/>
                <a:gd name="connsiteX30" fmla="*/ 1151008 w 4140244"/>
                <a:gd name="connsiteY30" fmla="*/ 4194954 h 4355466"/>
                <a:gd name="connsiteX31" fmla="*/ 1207569 w 4140244"/>
                <a:gd name="connsiteY31" fmla="*/ 3865016 h 4355466"/>
                <a:gd name="connsiteX32" fmla="*/ 1292410 w 4140244"/>
                <a:gd name="connsiteY32" fmla="*/ 3582212 h 4355466"/>
                <a:gd name="connsiteX33" fmla="*/ 1367824 w 4140244"/>
                <a:gd name="connsiteY33" fmla="*/ 3289981 h 4355466"/>
                <a:gd name="connsiteX34" fmla="*/ 1443239 w 4140244"/>
                <a:gd name="connsiteY34" fmla="*/ 2884628 h 4355466"/>
                <a:gd name="connsiteX35" fmla="*/ 1443239 w 4140244"/>
                <a:gd name="connsiteY35" fmla="*/ 2620678 h 4355466"/>
                <a:gd name="connsiteX36" fmla="*/ 1424385 w 4140244"/>
                <a:gd name="connsiteY36" fmla="*/ 2356727 h 4355466"/>
                <a:gd name="connsiteX37" fmla="*/ 1339544 w 4140244"/>
                <a:gd name="connsiteY37" fmla="*/ 1998509 h 4355466"/>
                <a:gd name="connsiteX38" fmla="*/ 1311263 w 4140244"/>
                <a:gd name="connsiteY38" fmla="*/ 1762839 h 4355466"/>
                <a:gd name="connsiteX39" fmla="*/ 1207569 w 4140244"/>
                <a:gd name="connsiteY39" fmla="*/ 1432901 h 4355466"/>
                <a:gd name="connsiteX40" fmla="*/ 1207569 w 4140244"/>
                <a:gd name="connsiteY40" fmla="*/ 1376340 h 4355466"/>
                <a:gd name="connsiteX41" fmla="*/ 962472 w 4140244"/>
                <a:gd name="connsiteY41" fmla="*/ 1498888 h 4355466"/>
                <a:gd name="connsiteX42" fmla="*/ 858777 w 4140244"/>
                <a:gd name="connsiteY42" fmla="*/ 1612010 h 4355466"/>
                <a:gd name="connsiteX43" fmla="*/ 858777 w 4140244"/>
                <a:gd name="connsiteY43" fmla="*/ 1753412 h 4355466"/>
                <a:gd name="connsiteX44" fmla="*/ 736228 w 4140244"/>
                <a:gd name="connsiteY44" fmla="*/ 1866534 h 4355466"/>
                <a:gd name="connsiteX45" fmla="*/ 764509 w 4140244"/>
                <a:gd name="connsiteY45" fmla="*/ 1979655 h 4355466"/>
                <a:gd name="connsiteX46" fmla="*/ 632533 w 4140244"/>
                <a:gd name="connsiteY46" fmla="*/ 2102204 h 4355466"/>
                <a:gd name="connsiteX47" fmla="*/ 707948 w 4140244"/>
                <a:gd name="connsiteY47" fmla="*/ 2253032 h 4355466"/>
                <a:gd name="connsiteX48" fmla="*/ 849350 w 4140244"/>
                <a:gd name="connsiteY48" fmla="*/ 2526410 h 4355466"/>
                <a:gd name="connsiteX49" fmla="*/ 943618 w 4140244"/>
                <a:gd name="connsiteY49" fmla="*/ 2573544 h 4355466"/>
                <a:gd name="connsiteX50" fmla="*/ 990752 w 4140244"/>
                <a:gd name="connsiteY50" fmla="*/ 2846921 h 4355466"/>
                <a:gd name="connsiteX51" fmla="*/ 1141581 w 4140244"/>
                <a:gd name="connsiteY51" fmla="*/ 2960043 h 4355466"/>
                <a:gd name="connsiteX52" fmla="*/ 745655 w 4140244"/>
                <a:gd name="connsiteY52" fmla="*/ 3337115 h 4355466"/>
                <a:gd name="connsiteX53" fmla="*/ 481705 w 4140244"/>
                <a:gd name="connsiteY53" fmla="*/ 2978896 h 4355466"/>
                <a:gd name="connsiteX54" fmla="*/ 293169 w 4140244"/>
                <a:gd name="connsiteY54" fmla="*/ 2630105 h 4355466"/>
                <a:gd name="connsiteX55" fmla="*/ 104632 w 4140244"/>
                <a:gd name="connsiteY55" fmla="*/ 2187045 h 4355466"/>
                <a:gd name="connsiteX56" fmla="*/ 38645 w 4140244"/>
                <a:gd name="connsiteY56" fmla="*/ 2064496 h 4355466"/>
                <a:gd name="connsiteX57" fmla="*/ 938 w 4140244"/>
                <a:gd name="connsiteY57" fmla="*/ 1894814 h 4355466"/>
                <a:gd name="connsiteX58" fmla="*/ 76352 w 4140244"/>
                <a:gd name="connsiteY58" fmla="*/ 1668571 h 4355466"/>
                <a:gd name="connsiteX59" fmla="*/ 246035 w 4140244"/>
                <a:gd name="connsiteY59" fmla="*/ 1376340 h 4355466"/>
                <a:gd name="connsiteX60" fmla="*/ 538265 w 4140244"/>
                <a:gd name="connsiteY60" fmla="*/ 1055828 h 4355466"/>
                <a:gd name="connsiteX61" fmla="*/ 915338 w 4140244"/>
                <a:gd name="connsiteY61" fmla="*/ 527927 h 4355466"/>
                <a:gd name="connsiteX62" fmla="*/ 1009606 w 4140244"/>
                <a:gd name="connsiteY62" fmla="*/ 395952 h 4355466"/>
                <a:gd name="connsiteX63" fmla="*/ 1047313 w 4140244"/>
                <a:gd name="connsiteY63" fmla="*/ 263977 h 4355466"/>
                <a:gd name="connsiteX64" fmla="*/ 1113301 w 4140244"/>
                <a:gd name="connsiteY64" fmla="*/ 113148 h 4355466"/>
                <a:gd name="connsiteX65" fmla="*/ 1650628 w 4140244"/>
                <a:gd name="connsiteY65" fmla="*/ 26 h 4355466"/>
                <a:gd name="connsiteX0" fmla="*/ 1650628 w 4140244"/>
                <a:gd name="connsiteY0" fmla="*/ 26 h 4355466"/>
                <a:gd name="connsiteX1" fmla="*/ 1697762 w 4140244"/>
                <a:gd name="connsiteY1" fmla="*/ 103721 h 4355466"/>
                <a:gd name="connsiteX2" fmla="*/ 1678909 w 4140244"/>
                <a:gd name="connsiteY2" fmla="*/ 226270 h 4355466"/>
                <a:gd name="connsiteX3" fmla="*/ 2037127 w 4140244"/>
                <a:gd name="connsiteY3" fmla="*/ 367672 h 4355466"/>
                <a:gd name="connsiteX4" fmla="*/ 2329358 w 4140244"/>
                <a:gd name="connsiteY4" fmla="*/ 584488 h 4355466"/>
                <a:gd name="connsiteX5" fmla="*/ 2565029 w 4140244"/>
                <a:gd name="connsiteY5" fmla="*/ 1036974 h 4355466"/>
                <a:gd name="connsiteX6" fmla="*/ 2876113 w 4140244"/>
                <a:gd name="connsiteY6" fmla="*/ 103721 h 4355466"/>
                <a:gd name="connsiteX7" fmla="*/ 3158917 w 4140244"/>
                <a:gd name="connsiteY7" fmla="*/ 150855 h 4355466"/>
                <a:gd name="connsiteX8" fmla="*/ 3253185 w 4140244"/>
                <a:gd name="connsiteY8" fmla="*/ 329964 h 4355466"/>
                <a:gd name="connsiteX9" fmla="*/ 3611404 w 4140244"/>
                <a:gd name="connsiteY9" fmla="*/ 575061 h 4355466"/>
                <a:gd name="connsiteX10" fmla="*/ 3705672 w 4140244"/>
                <a:gd name="connsiteY10" fmla="*/ 697610 h 4355466"/>
                <a:gd name="connsiteX11" fmla="*/ 3743379 w 4140244"/>
                <a:gd name="connsiteY11" fmla="*/ 1055828 h 4355466"/>
                <a:gd name="connsiteX12" fmla="*/ 3818793 w 4140244"/>
                <a:gd name="connsiteY12" fmla="*/ 1630863 h 4355466"/>
                <a:gd name="connsiteX13" fmla="*/ 3828220 w 4140244"/>
                <a:gd name="connsiteY13" fmla="*/ 1885387 h 4355466"/>
                <a:gd name="connsiteX14" fmla="*/ 3941342 w 4140244"/>
                <a:gd name="connsiteY14" fmla="*/ 2205898 h 4355466"/>
                <a:gd name="connsiteX15" fmla="*/ 3913061 w 4140244"/>
                <a:gd name="connsiteY15" fmla="*/ 2422715 h 4355466"/>
                <a:gd name="connsiteX16" fmla="*/ 3979049 w 4140244"/>
                <a:gd name="connsiteY16" fmla="*/ 2564117 h 4355466"/>
                <a:gd name="connsiteX17" fmla="*/ 3988476 w 4140244"/>
                <a:gd name="connsiteY17" fmla="*/ 2828068 h 4355466"/>
                <a:gd name="connsiteX18" fmla="*/ 4016756 w 4140244"/>
                <a:gd name="connsiteY18" fmla="*/ 3092018 h 4355466"/>
                <a:gd name="connsiteX19" fmla="*/ 4063890 w 4140244"/>
                <a:gd name="connsiteY19" fmla="*/ 3450237 h 4355466"/>
                <a:gd name="connsiteX20" fmla="*/ 4111024 w 4140244"/>
                <a:gd name="connsiteY20" fmla="*/ 3817882 h 4355466"/>
                <a:gd name="connsiteX21" fmla="*/ 4120451 w 4140244"/>
                <a:gd name="connsiteY21" fmla="*/ 4062979 h 4355466"/>
                <a:gd name="connsiteX22" fmla="*/ 4111024 w 4140244"/>
                <a:gd name="connsiteY22" fmla="*/ 4166674 h 4355466"/>
                <a:gd name="connsiteX23" fmla="*/ 3762232 w 4140244"/>
                <a:gd name="connsiteY23" fmla="*/ 4326929 h 4355466"/>
                <a:gd name="connsiteX24" fmla="*/ 3686818 w 4140244"/>
                <a:gd name="connsiteY24" fmla="*/ 4326929 h 4355466"/>
                <a:gd name="connsiteX25" fmla="*/ 2942101 w 4140244"/>
                <a:gd name="connsiteY25" fmla="*/ 4355210 h 4355466"/>
                <a:gd name="connsiteX26" fmla="*/ 2385919 w 4140244"/>
                <a:gd name="connsiteY26" fmla="*/ 4308076 h 4355466"/>
                <a:gd name="connsiteX27" fmla="*/ 2121969 w 4140244"/>
                <a:gd name="connsiteY27" fmla="*/ 4260942 h 4355466"/>
                <a:gd name="connsiteX28" fmla="*/ 1669482 w 4140244"/>
                <a:gd name="connsiteY28" fmla="*/ 4298649 h 4355466"/>
                <a:gd name="connsiteX29" fmla="*/ 1254703 w 4140244"/>
                <a:gd name="connsiteY29" fmla="*/ 4270369 h 4355466"/>
                <a:gd name="connsiteX30" fmla="*/ 1151008 w 4140244"/>
                <a:gd name="connsiteY30" fmla="*/ 4194954 h 4355466"/>
                <a:gd name="connsiteX31" fmla="*/ 1207569 w 4140244"/>
                <a:gd name="connsiteY31" fmla="*/ 3865016 h 4355466"/>
                <a:gd name="connsiteX32" fmla="*/ 1292410 w 4140244"/>
                <a:gd name="connsiteY32" fmla="*/ 3582212 h 4355466"/>
                <a:gd name="connsiteX33" fmla="*/ 1367824 w 4140244"/>
                <a:gd name="connsiteY33" fmla="*/ 3289981 h 4355466"/>
                <a:gd name="connsiteX34" fmla="*/ 1443239 w 4140244"/>
                <a:gd name="connsiteY34" fmla="*/ 2884628 h 4355466"/>
                <a:gd name="connsiteX35" fmla="*/ 1443239 w 4140244"/>
                <a:gd name="connsiteY35" fmla="*/ 2620678 h 4355466"/>
                <a:gd name="connsiteX36" fmla="*/ 1424385 w 4140244"/>
                <a:gd name="connsiteY36" fmla="*/ 2356727 h 4355466"/>
                <a:gd name="connsiteX37" fmla="*/ 1339544 w 4140244"/>
                <a:gd name="connsiteY37" fmla="*/ 1998509 h 4355466"/>
                <a:gd name="connsiteX38" fmla="*/ 1311263 w 4140244"/>
                <a:gd name="connsiteY38" fmla="*/ 1762839 h 4355466"/>
                <a:gd name="connsiteX39" fmla="*/ 1207569 w 4140244"/>
                <a:gd name="connsiteY39" fmla="*/ 1432901 h 4355466"/>
                <a:gd name="connsiteX40" fmla="*/ 1207569 w 4140244"/>
                <a:gd name="connsiteY40" fmla="*/ 1376340 h 4355466"/>
                <a:gd name="connsiteX41" fmla="*/ 962472 w 4140244"/>
                <a:gd name="connsiteY41" fmla="*/ 1498888 h 4355466"/>
                <a:gd name="connsiteX42" fmla="*/ 858777 w 4140244"/>
                <a:gd name="connsiteY42" fmla="*/ 1612010 h 4355466"/>
                <a:gd name="connsiteX43" fmla="*/ 858777 w 4140244"/>
                <a:gd name="connsiteY43" fmla="*/ 1753412 h 4355466"/>
                <a:gd name="connsiteX44" fmla="*/ 736228 w 4140244"/>
                <a:gd name="connsiteY44" fmla="*/ 1866534 h 4355466"/>
                <a:gd name="connsiteX45" fmla="*/ 764509 w 4140244"/>
                <a:gd name="connsiteY45" fmla="*/ 1979655 h 4355466"/>
                <a:gd name="connsiteX46" fmla="*/ 632533 w 4140244"/>
                <a:gd name="connsiteY46" fmla="*/ 2102204 h 4355466"/>
                <a:gd name="connsiteX47" fmla="*/ 707948 w 4140244"/>
                <a:gd name="connsiteY47" fmla="*/ 2253032 h 4355466"/>
                <a:gd name="connsiteX48" fmla="*/ 849350 w 4140244"/>
                <a:gd name="connsiteY48" fmla="*/ 2526410 h 4355466"/>
                <a:gd name="connsiteX49" fmla="*/ 943618 w 4140244"/>
                <a:gd name="connsiteY49" fmla="*/ 2573544 h 4355466"/>
                <a:gd name="connsiteX50" fmla="*/ 990752 w 4140244"/>
                <a:gd name="connsiteY50" fmla="*/ 2846921 h 4355466"/>
                <a:gd name="connsiteX51" fmla="*/ 1141581 w 4140244"/>
                <a:gd name="connsiteY51" fmla="*/ 2960043 h 4355466"/>
                <a:gd name="connsiteX52" fmla="*/ 745655 w 4140244"/>
                <a:gd name="connsiteY52" fmla="*/ 3337115 h 4355466"/>
                <a:gd name="connsiteX53" fmla="*/ 481705 w 4140244"/>
                <a:gd name="connsiteY53" fmla="*/ 2978896 h 4355466"/>
                <a:gd name="connsiteX54" fmla="*/ 293169 w 4140244"/>
                <a:gd name="connsiteY54" fmla="*/ 2630105 h 4355466"/>
                <a:gd name="connsiteX55" fmla="*/ 104632 w 4140244"/>
                <a:gd name="connsiteY55" fmla="*/ 2187045 h 4355466"/>
                <a:gd name="connsiteX56" fmla="*/ 38645 w 4140244"/>
                <a:gd name="connsiteY56" fmla="*/ 2064496 h 4355466"/>
                <a:gd name="connsiteX57" fmla="*/ 938 w 4140244"/>
                <a:gd name="connsiteY57" fmla="*/ 1894814 h 4355466"/>
                <a:gd name="connsiteX58" fmla="*/ 76352 w 4140244"/>
                <a:gd name="connsiteY58" fmla="*/ 1668571 h 4355466"/>
                <a:gd name="connsiteX59" fmla="*/ 246035 w 4140244"/>
                <a:gd name="connsiteY59" fmla="*/ 1376340 h 4355466"/>
                <a:gd name="connsiteX60" fmla="*/ 538265 w 4140244"/>
                <a:gd name="connsiteY60" fmla="*/ 1055828 h 4355466"/>
                <a:gd name="connsiteX61" fmla="*/ 915338 w 4140244"/>
                <a:gd name="connsiteY61" fmla="*/ 527927 h 4355466"/>
                <a:gd name="connsiteX62" fmla="*/ 1009606 w 4140244"/>
                <a:gd name="connsiteY62" fmla="*/ 395952 h 4355466"/>
                <a:gd name="connsiteX63" fmla="*/ 1047313 w 4140244"/>
                <a:gd name="connsiteY63" fmla="*/ 263977 h 4355466"/>
                <a:gd name="connsiteX64" fmla="*/ 1113301 w 4140244"/>
                <a:gd name="connsiteY64" fmla="*/ 113148 h 4355466"/>
                <a:gd name="connsiteX65" fmla="*/ 1650628 w 4140244"/>
                <a:gd name="connsiteY65" fmla="*/ 26 h 4355466"/>
                <a:gd name="connsiteX0" fmla="*/ 1650628 w 4140244"/>
                <a:gd name="connsiteY0" fmla="*/ 26 h 4355466"/>
                <a:gd name="connsiteX1" fmla="*/ 1697762 w 4140244"/>
                <a:gd name="connsiteY1" fmla="*/ 103721 h 4355466"/>
                <a:gd name="connsiteX2" fmla="*/ 1726043 w 4140244"/>
                <a:gd name="connsiteY2" fmla="*/ 226270 h 4355466"/>
                <a:gd name="connsiteX3" fmla="*/ 2037127 w 4140244"/>
                <a:gd name="connsiteY3" fmla="*/ 367672 h 4355466"/>
                <a:gd name="connsiteX4" fmla="*/ 2329358 w 4140244"/>
                <a:gd name="connsiteY4" fmla="*/ 584488 h 4355466"/>
                <a:gd name="connsiteX5" fmla="*/ 2565029 w 4140244"/>
                <a:gd name="connsiteY5" fmla="*/ 1036974 h 4355466"/>
                <a:gd name="connsiteX6" fmla="*/ 2876113 w 4140244"/>
                <a:gd name="connsiteY6" fmla="*/ 103721 h 4355466"/>
                <a:gd name="connsiteX7" fmla="*/ 3158917 w 4140244"/>
                <a:gd name="connsiteY7" fmla="*/ 150855 h 4355466"/>
                <a:gd name="connsiteX8" fmla="*/ 3253185 w 4140244"/>
                <a:gd name="connsiteY8" fmla="*/ 329964 h 4355466"/>
                <a:gd name="connsiteX9" fmla="*/ 3611404 w 4140244"/>
                <a:gd name="connsiteY9" fmla="*/ 575061 h 4355466"/>
                <a:gd name="connsiteX10" fmla="*/ 3705672 w 4140244"/>
                <a:gd name="connsiteY10" fmla="*/ 697610 h 4355466"/>
                <a:gd name="connsiteX11" fmla="*/ 3743379 w 4140244"/>
                <a:gd name="connsiteY11" fmla="*/ 1055828 h 4355466"/>
                <a:gd name="connsiteX12" fmla="*/ 3818793 w 4140244"/>
                <a:gd name="connsiteY12" fmla="*/ 1630863 h 4355466"/>
                <a:gd name="connsiteX13" fmla="*/ 3828220 w 4140244"/>
                <a:gd name="connsiteY13" fmla="*/ 1885387 h 4355466"/>
                <a:gd name="connsiteX14" fmla="*/ 3941342 w 4140244"/>
                <a:gd name="connsiteY14" fmla="*/ 2205898 h 4355466"/>
                <a:gd name="connsiteX15" fmla="*/ 3913061 w 4140244"/>
                <a:gd name="connsiteY15" fmla="*/ 2422715 h 4355466"/>
                <a:gd name="connsiteX16" fmla="*/ 3979049 w 4140244"/>
                <a:gd name="connsiteY16" fmla="*/ 2564117 h 4355466"/>
                <a:gd name="connsiteX17" fmla="*/ 3988476 w 4140244"/>
                <a:gd name="connsiteY17" fmla="*/ 2828068 h 4355466"/>
                <a:gd name="connsiteX18" fmla="*/ 4016756 w 4140244"/>
                <a:gd name="connsiteY18" fmla="*/ 3092018 h 4355466"/>
                <a:gd name="connsiteX19" fmla="*/ 4063890 w 4140244"/>
                <a:gd name="connsiteY19" fmla="*/ 3450237 h 4355466"/>
                <a:gd name="connsiteX20" fmla="*/ 4111024 w 4140244"/>
                <a:gd name="connsiteY20" fmla="*/ 3817882 h 4355466"/>
                <a:gd name="connsiteX21" fmla="*/ 4120451 w 4140244"/>
                <a:gd name="connsiteY21" fmla="*/ 4062979 h 4355466"/>
                <a:gd name="connsiteX22" fmla="*/ 4111024 w 4140244"/>
                <a:gd name="connsiteY22" fmla="*/ 4166674 h 4355466"/>
                <a:gd name="connsiteX23" fmla="*/ 3762232 w 4140244"/>
                <a:gd name="connsiteY23" fmla="*/ 4326929 h 4355466"/>
                <a:gd name="connsiteX24" fmla="*/ 3686818 w 4140244"/>
                <a:gd name="connsiteY24" fmla="*/ 4326929 h 4355466"/>
                <a:gd name="connsiteX25" fmla="*/ 2942101 w 4140244"/>
                <a:gd name="connsiteY25" fmla="*/ 4355210 h 4355466"/>
                <a:gd name="connsiteX26" fmla="*/ 2385919 w 4140244"/>
                <a:gd name="connsiteY26" fmla="*/ 4308076 h 4355466"/>
                <a:gd name="connsiteX27" fmla="*/ 2121969 w 4140244"/>
                <a:gd name="connsiteY27" fmla="*/ 4260942 h 4355466"/>
                <a:gd name="connsiteX28" fmla="*/ 1669482 w 4140244"/>
                <a:gd name="connsiteY28" fmla="*/ 4298649 h 4355466"/>
                <a:gd name="connsiteX29" fmla="*/ 1254703 w 4140244"/>
                <a:gd name="connsiteY29" fmla="*/ 4270369 h 4355466"/>
                <a:gd name="connsiteX30" fmla="*/ 1151008 w 4140244"/>
                <a:gd name="connsiteY30" fmla="*/ 4194954 h 4355466"/>
                <a:gd name="connsiteX31" fmla="*/ 1207569 w 4140244"/>
                <a:gd name="connsiteY31" fmla="*/ 3865016 h 4355466"/>
                <a:gd name="connsiteX32" fmla="*/ 1292410 w 4140244"/>
                <a:gd name="connsiteY32" fmla="*/ 3582212 h 4355466"/>
                <a:gd name="connsiteX33" fmla="*/ 1367824 w 4140244"/>
                <a:gd name="connsiteY33" fmla="*/ 3289981 h 4355466"/>
                <a:gd name="connsiteX34" fmla="*/ 1443239 w 4140244"/>
                <a:gd name="connsiteY34" fmla="*/ 2884628 h 4355466"/>
                <a:gd name="connsiteX35" fmla="*/ 1443239 w 4140244"/>
                <a:gd name="connsiteY35" fmla="*/ 2620678 h 4355466"/>
                <a:gd name="connsiteX36" fmla="*/ 1424385 w 4140244"/>
                <a:gd name="connsiteY36" fmla="*/ 2356727 h 4355466"/>
                <a:gd name="connsiteX37" fmla="*/ 1339544 w 4140244"/>
                <a:gd name="connsiteY37" fmla="*/ 1998509 h 4355466"/>
                <a:gd name="connsiteX38" fmla="*/ 1311263 w 4140244"/>
                <a:gd name="connsiteY38" fmla="*/ 1762839 h 4355466"/>
                <a:gd name="connsiteX39" fmla="*/ 1207569 w 4140244"/>
                <a:gd name="connsiteY39" fmla="*/ 1432901 h 4355466"/>
                <a:gd name="connsiteX40" fmla="*/ 1207569 w 4140244"/>
                <a:gd name="connsiteY40" fmla="*/ 1376340 h 4355466"/>
                <a:gd name="connsiteX41" fmla="*/ 962472 w 4140244"/>
                <a:gd name="connsiteY41" fmla="*/ 1498888 h 4355466"/>
                <a:gd name="connsiteX42" fmla="*/ 858777 w 4140244"/>
                <a:gd name="connsiteY42" fmla="*/ 1612010 h 4355466"/>
                <a:gd name="connsiteX43" fmla="*/ 858777 w 4140244"/>
                <a:gd name="connsiteY43" fmla="*/ 1753412 h 4355466"/>
                <a:gd name="connsiteX44" fmla="*/ 736228 w 4140244"/>
                <a:gd name="connsiteY44" fmla="*/ 1866534 h 4355466"/>
                <a:gd name="connsiteX45" fmla="*/ 764509 w 4140244"/>
                <a:gd name="connsiteY45" fmla="*/ 1979655 h 4355466"/>
                <a:gd name="connsiteX46" fmla="*/ 632533 w 4140244"/>
                <a:gd name="connsiteY46" fmla="*/ 2102204 h 4355466"/>
                <a:gd name="connsiteX47" fmla="*/ 707948 w 4140244"/>
                <a:gd name="connsiteY47" fmla="*/ 2253032 h 4355466"/>
                <a:gd name="connsiteX48" fmla="*/ 849350 w 4140244"/>
                <a:gd name="connsiteY48" fmla="*/ 2526410 h 4355466"/>
                <a:gd name="connsiteX49" fmla="*/ 943618 w 4140244"/>
                <a:gd name="connsiteY49" fmla="*/ 2573544 h 4355466"/>
                <a:gd name="connsiteX50" fmla="*/ 990752 w 4140244"/>
                <a:gd name="connsiteY50" fmla="*/ 2846921 h 4355466"/>
                <a:gd name="connsiteX51" fmla="*/ 1141581 w 4140244"/>
                <a:gd name="connsiteY51" fmla="*/ 2960043 h 4355466"/>
                <a:gd name="connsiteX52" fmla="*/ 745655 w 4140244"/>
                <a:gd name="connsiteY52" fmla="*/ 3337115 h 4355466"/>
                <a:gd name="connsiteX53" fmla="*/ 481705 w 4140244"/>
                <a:gd name="connsiteY53" fmla="*/ 2978896 h 4355466"/>
                <a:gd name="connsiteX54" fmla="*/ 293169 w 4140244"/>
                <a:gd name="connsiteY54" fmla="*/ 2630105 h 4355466"/>
                <a:gd name="connsiteX55" fmla="*/ 104632 w 4140244"/>
                <a:gd name="connsiteY55" fmla="*/ 2187045 h 4355466"/>
                <a:gd name="connsiteX56" fmla="*/ 38645 w 4140244"/>
                <a:gd name="connsiteY56" fmla="*/ 2064496 h 4355466"/>
                <a:gd name="connsiteX57" fmla="*/ 938 w 4140244"/>
                <a:gd name="connsiteY57" fmla="*/ 1894814 h 4355466"/>
                <a:gd name="connsiteX58" fmla="*/ 76352 w 4140244"/>
                <a:gd name="connsiteY58" fmla="*/ 1668571 h 4355466"/>
                <a:gd name="connsiteX59" fmla="*/ 246035 w 4140244"/>
                <a:gd name="connsiteY59" fmla="*/ 1376340 h 4355466"/>
                <a:gd name="connsiteX60" fmla="*/ 538265 w 4140244"/>
                <a:gd name="connsiteY60" fmla="*/ 1055828 h 4355466"/>
                <a:gd name="connsiteX61" fmla="*/ 915338 w 4140244"/>
                <a:gd name="connsiteY61" fmla="*/ 527927 h 4355466"/>
                <a:gd name="connsiteX62" fmla="*/ 1009606 w 4140244"/>
                <a:gd name="connsiteY62" fmla="*/ 395952 h 4355466"/>
                <a:gd name="connsiteX63" fmla="*/ 1047313 w 4140244"/>
                <a:gd name="connsiteY63" fmla="*/ 263977 h 4355466"/>
                <a:gd name="connsiteX64" fmla="*/ 1113301 w 4140244"/>
                <a:gd name="connsiteY64" fmla="*/ 113148 h 4355466"/>
                <a:gd name="connsiteX65" fmla="*/ 1650628 w 4140244"/>
                <a:gd name="connsiteY65" fmla="*/ 26 h 4355466"/>
                <a:gd name="connsiteX0" fmla="*/ 1650628 w 4140244"/>
                <a:gd name="connsiteY0" fmla="*/ 26 h 4359994"/>
                <a:gd name="connsiteX1" fmla="*/ 1697762 w 4140244"/>
                <a:gd name="connsiteY1" fmla="*/ 103721 h 4359994"/>
                <a:gd name="connsiteX2" fmla="*/ 1726043 w 4140244"/>
                <a:gd name="connsiteY2" fmla="*/ 226270 h 4359994"/>
                <a:gd name="connsiteX3" fmla="*/ 2037127 w 4140244"/>
                <a:gd name="connsiteY3" fmla="*/ 367672 h 4359994"/>
                <a:gd name="connsiteX4" fmla="*/ 2329358 w 4140244"/>
                <a:gd name="connsiteY4" fmla="*/ 584488 h 4359994"/>
                <a:gd name="connsiteX5" fmla="*/ 2565029 w 4140244"/>
                <a:gd name="connsiteY5" fmla="*/ 1036974 h 4359994"/>
                <a:gd name="connsiteX6" fmla="*/ 2876113 w 4140244"/>
                <a:gd name="connsiteY6" fmla="*/ 103721 h 4359994"/>
                <a:gd name="connsiteX7" fmla="*/ 3158917 w 4140244"/>
                <a:gd name="connsiteY7" fmla="*/ 150855 h 4359994"/>
                <a:gd name="connsiteX8" fmla="*/ 3253185 w 4140244"/>
                <a:gd name="connsiteY8" fmla="*/ 329964 h 4359994"/>
                <a:gd name="connsiteX9" fmla="*/ 3611404 w 4140244"/>
                <a:gd name="connsiteY9" fmla="*/ 575061 h 4359994"/>
                <a:gd name="connsiteX10" fmla="*/ 3705672 w 4140244"/>
                <a:gd name="connsiteY10" fmla="*/ 697610 h 4359994"/>
                <a:gd name="connsiteX11" fmla="*/ 3743379 w 4140244"/>
                <a:gd name="connsiteY11" fmla="*/ 1055828 h 4359994"/>
                <a:gd name="connsiteX12" fmla="*/ 3818793 w 4140244"/>
                <a:gd name="connsiteY12" fmla="*/ 1630863 h 4359994"/>
                <a:gd name="connsiteX13" fmla="*/ 3828220 w 4140244"/>
                <a:gd name="connsiteY13" fmla="*/ 1885387 h 4359994"/>
                <a:gd name="connsiteX14" fmla="*/ 3941342 w 4140244"/>
                <a:gd name="connsiteY14" fmla="*/ 2205898 h 4359994"/>
                <a:gd name="connsiteX15" fmla="*/ 3913061 w 4140244"/>
                <a:gd name="connsiteY15" fmla="*/ 2422715 h 4359994"/>
                <a:gd name="connsiteX16" fmla="*/ 3979049 w 4140244"/>
                <a:gd name="connsiteY16" fmla="*/ 2564117 h 4359994"/>
                <a:gd name="connsiteX17" fmla="*/ 3988476 w 4140244"/>
                <a:gd name="connsiteY17" fmla="*/ 2828068 h 4359994"/>
                <a:gd name="connsiteX18" fmla="*/ 4016756 w 4140244"/>
                <a:gd name="connsiteY18" fmla="*/ 3092018 h 4359994"/>
                <a:gd name="connsiteX19" fmla="*/ 4063890 w 4140244"/>
                <a:gd name="connsiteY19" fmla="*/ 3450237 h 4359994"/>
                <a:gd name="connsiteX20" fmla="*/ 4111024 w 4140244"/>
                <a:gd name="connsiteY20" fmla="*/ 3817882 h 4359994"/>
                <a:gd name="connsiteX21" fmla="*/ 4120451 w 4140244"/>
                <a:gd name="connsiteY21" fmla="*/ 4062979 h 4359994"/>
                <a:gd name="connsiteX22" fmla="*/ 4111024 w 4140244"/>
                <a:gd name="connsiteY22" fmla="*/ 4166674 h 4359994"/>
                <a:gd name="connsiteX23" fmla="*/ 3762232 w 4140244"/>
                <a:gd name="connsiteY23" fmla="*/ 4326929 h 4359994"/>
                <a:gd name="connsiteX24" fmla="*/ 3639684 w 4140244"/>
                <a:gd name="connsiteY24" fmla="*/ 4355209 h 4359994"/>
                <a:gd name="connsiteX25" fmla="*/ 2942101 w 4140244"/>
                <a:gd name="connsiteY25" fmla="*/ 4355210 h 4359994"/>
                <a:gd name="connsiteX26" fmla="*/ 2385919 w 4140244"/>
                <a:gd name="connsiteY26" fmla="*/ 4308076 h 4359994"/>
                <a:gd name="connsiteX27" fmla="*/ 2121969 w 4140244"/>
                <a:gd name="connsiteY27" fmla="*/ 4260942 h 4359994"/>
                <a:gd name="connsiteX28" fmla="*/ 1669482 w 4140244"/>
                <a:gd name="connsiteY28" fmla="*/ 4298649 h 4359994"/>
                <a:gd name="connsiteX29" fmla="*/ 1254703 w 4140244"/>
                <a:gd name="connsiteY29" fmla="*/ 4270369 h 4359994"/>
                <a:gd name="connsiteX30" fmla="*/ 1151008 w 4140244"/>
                <a:gd name="connsiteY30" fmla="*/ 4194954 h 4359994"/>
                <a:gd name="connsiteX31" fmla="*/ 1207569 w 4140244"/>
                <a:gd name="connsiteY31" fmla="*/ 3865016 h 4359994"/>
                <a:gd name="connsiteX32" fmla="*/ 1292410 w 4140244"/>
                <a:gd name="connsiteY32" fmla="*/ 3582212 h 4359994"/>
                <a:gd name="connsiteX33" fmla="*/ 1367824 w 4140244"/>
                <a:gd name="connsiteY33" fmla="*/ 3289981 h 4359994"/>
                <a:gd name="connsiteX34" fmla="*/ 1443239 w 4140244"/>
                <a:gd name="connsiteY34" fmla="*/ 2884628 h 4359994"/>
                <a:gd name="connsiteX35" fmla="*/ 1443239 w 4140244"/>
                <a:gd name="connsiteY35" fmla="*/ 2620678 h 4359994"/>
                <a:gd name="connsiteX36" fmla="*/ 1424385 w 4140244"/>
                <a:gd name="connsiteY36" fmla="*/ 2356727 h 4359994"/>
                <a:gd name="connsiteX37" fmla="*/ 1339544 w 4140244"/>
                <a:gd name="connsiteY37" fmla="*/ 1998509 h 4359994"/>
                <a:gd name="connsiteX38" fmla="*/ 1311263 w 4140244"/>
                <a:gd name="connsiteY38" fmla="*/ 1762839 h 4359994"/>
                <a:gd name="connsiteX39" fmla="*/ 1207569 w 4140244"/>
                <a:gd name="connsiteY39" fmla="*/ 1432901 h 4359994"/>
                <a:gd name="connsiteX40" fmla="*/ 1207569 w 4140244"/>
                <a:gd name="connsiteY40" fmla="*/ 1376340 h 4359994"/>
                <a:gd name="connsiteX41" fmla="*/ 962472 w 4140244"/>
                <a:gd name="connsiteY41" fmla="*/ 1498888 h 4359994"/>
                <a:gd name="connsiteX42" fmla="*/ 858777 w 4140244"/>
                <a:gd name="connsiteY42" fmla="*/ 1612010 h 4359994"/>
                <a:gd name="connsiteX43" fmla="*/ 858777 w 4140244"/>
                <a:gd name="connsiteY43" fmla="*/ 1753412 h 4359994"/>
                <a:gd name="connsiteX44" fmla="*/ 736228 w 4140244"/>
                <a:gd name="connsiteY44" fmla="*/ 1866534 h 4359994"/>
                <a:gd name="connsiteX45" fmla="*/ 764509 w 4140244"/>
                <a:gd name="connsiteY45" fmla="*/ 1979655 h 4359994"/>
                <a:gd name="connsiteX46" fmla="*/ 632533 w 4140244"/>
                <a:gd name="connsiteY46" fmla="*/ 2102204 h 4359994"/>
                <a:gd name="connsiteX47" fmla="*/ 707948 w 4140244"/>
                <a:gd name="connsiteY47" fmla="*/ 2253032 h 4359994"/>
                <a:gd name="connsiteX48" fmla="*/ 849350 w 4140244"/>
                <a:gd name="connsiteY48" fmla="*/ 2526410 h 4359994"/>
                <a:gd name="connsiteX49" fmla="*/ 943618 w 4140244"/>
                <a:gd name="connsiteY49" fmla="*/ 2573544 h 4359994"/>
                <a:gd name="connsiteX50" fmla="*/ 990752 w 4140244"/>
                <a:gd name="connsiteY50" fmla="*/ 2846921 h 4359994"/>
                <a:gd name="connsiteX51" fmla="*/ 1141581 w 4140244"/>
                <a:gd name="connsiteY51" fmla="*/ 2960043 h 4359994"/>
                <a:gd name="connsiteX52" fmla="*/ 745655 w 4140244"/>
                <a:gd name="connsiteY52" fmla="*/ 3337115 h 4359994"/>
                <a:gd name="connsiteX53" fmla="*/ 481705 w 4140244"/>
                <a:gd name="connsiteY53" fmla="*/ 2978896 h 4359994"/>
                <a:gd name="connsiteX54" fmla="*/ 293169 w 4140244"/>
                <a:gd name="connsiteY54" fmla="*/ 2630105 h 4359994"/>
                <a:gd name="connsiteX55" fmla="*/ 104632 w 4140244"/>
                <a:gd name="connsiteY55" fmla="*/ 2187045 h 4359994"/>
                <a:gd name="connsiteX56" fmla="*/ 38645 w 4140244"/>
                <a:gd name="connsiteY56" fmla="*/ 2064496 h 4359994"/>
                <a:gd name="connsiteX57" fmla="*/ 938 w 4140244"/>
                <a:gd name="connsiteY57" fmla="*/ 1894814 h 4359994"/>
                <a:gd name="connsiteX58" fmla="*/ 76352 w 4140244"/>
                <a:gd name="connsiteY58" fmla="*/ 1668571 h 4359994"/>
                <a:gd name="connsiteX59" fmla="*/ 246035 w 4140244"/>
                <a:gd name="connsiteY59" fmla="*/ 1376340 h 4359994"/>
                <a:gd name="connsiteX60" fmla="*/ 538265 w 4140244"/>
                <a:gd name="connsiteY60" fmla="*/ 1055828 h 4359994"/>
                <a:gd name="connsiteX61" fmla="*/ 915338 w 4140244"/>
                <a:gd name="connsiteY61" fmla="*/ 527927 h 4359994"/>
                <a:gd name="connsiteX62" fmla="*/ 1009606 w 4140244"/>
                <a:gd name="connsiteY62" fmla="*/ 395952 h 4359994"/>
                <a:gd name="connsiteX63" fmla="*/ 1047313 w 4140244"/>
                <a:gd name="connsiteY63" fmla="*/ 263977 h 4359994"/>
                <a:gd name="connsiteX64" fmla="*/ 1113301 w 4140244"/>
                <a:gd name="connsiteY64" fmla="*/ 113148 h 4359994"/>
                <a:gd name="connsiteX65" fmla="*/ 1650628 w 4140244"/>
                <a:gd name="connsiteY65" fmla="*/ 26 h 4359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4140244" h="4359994">
                  <a:moveTo>
                    <a:pt x="1650628" y="26"/>
                  </a:moveTo>
                  <a:cubicBezTo>
                    <a:pt x="1748038" y="-1545"/>
                    <a:pt x="1685193" y="66014"/>
                    <a:pt x="1697762" y="103721"/>
                  </a:cubicBezTo>
                  <a:cubicBezTo>
                    <a:pt x="1710331" y="141428"/>
                    <a:pt x="1669482" y="182278"/>
                    <a:pt x="1726043" y="226270"/>
                  </a:cubicBezTo>
                  <a:cubicBezTo>
                    <a:pt x="1782604" y="270262"/>
                    <a:pt x="1936575" y="307969"/>
                    <a:pt x="2037127" y="367672"/>
                  </a:cubicBezTo>
                  <a:cubicBezTo>
                    <a:pt x="2137679" y="427375"/>
                    <a:pt x="2241374" y="472938"/>
                    <a:pt x="2329358" y="584488"/>
                  </a:cubicBezTo>
                  <a:cubicBezTo>
                    <a:pt x="2417342" y="696038"/>
                    <a:pt x="2486472" y="886145"/>
                    <a:pt x="2565029" y="1036974"/>
                  </a:cubicBezTo>
                  <a:cubicBezTo>
                    <a:pt x="2656155" y="956846"/>
                    <a:pt x="2777132" y="251408"/>
                    <a:pt x="2876113" y="103721"/>
                  </a:cubicBezTo>
                  <a:cubicBezTo>
                    <a:pt x="2975094" y="-43966"/>
                    <a:pt x="3096072" y="113148"/>
                    <a:pt x="3158917" y="150855"/>
                  </a:cubicBezTo>
                  <a:cubicBezTo>
                    <a:pt x="3221762" y="188562"/>
                    <a:pt x="3177771" y="259263"/>
                    <a:pt x="3253185" y="329964"/>
                  </a:cubicBezTo>
                  <a:cubicBezTo>
                    <a:pt x="3328599" y="400665"/>
                    <a:pt x="3535990" y="513787"/>
                    <a:pt x="3611404" y="575061"/>
                  </a:cubicBezTo>
                  <a:cubicBezTo>
                    <a:pt x="3686818" y="636335"/>
                    <a:pt x="3683676" y="617482"/>
                    <a:pt x="3705672" y="697610"/>
                  </a:cubicBezTo>
                  <a:cubicBezTo>
                    <a:pt x="3727668" y="777738"/>
                    <a:pt x="3724525" y="900286"/>
                    <a:pt x="3743379" y="1055828"/>
                  </a:cubicBezTo>
                  <a:cubicBezTo>
                    <a:pt x="3762233" y="1211370"/>
                    <a:pt x="3804653" y="1492603"/>
                    <a:pt x="3818793" y="1630863"/>
                  </a:cubicBezTo>
                  <a:cubicBezTo>
                    <a:pt x="3832933" y="1769123"/>
                    <a:pt x="3807795" y="1789548"/>
                    <a:pt x="3828220" y="1885387"/>
                  </a:cubicBezTo>
                  <a:cubicBezTo>
                    <a:pt x="3848645" y="1981226"/>
                    <a:pt x="3927202" y="2116343"/>
                    <a:pt x="3941342" y="2205898"/>
                  </a:cubicBezTo>
                  <a:cubicBezTo>
                    <a:pt x="3955482" y="2295453"/>
                    <a:pt x="3906777" y="2363012"/>
                    <a:pt x="3913061" y="2422715"/>
                  </a:cubicBezTo>
                  <a:cubicBezTo>
                    <a:pt x="3919345" y="2482418"/>
                    <a:pt x="3966480" y="2496558"/>
                    <a:pt x="3979049" y="2564117"/>
                  </a:cubicBezTo>
                  <a:cubicBezTo>
                    <a:pt x="3991618" y="2631676"/>
                    <a:pt x="3982192" y="2740085"/>
                    <a:pt x="3988476" y="2828068"/>
                  </a:cubicBezTo>
                  <a:cubicBezTo>
                    <a:pt x="3994760" y="2916051"/>
                    <a:pt x="4004187" y="2988323"/>
                    <a:pt x="4016756" y="3092018"/>
                  </a:cubicBezTo>
                  <a:cubicBezTo>
                    <a:pt x="4029325" y="3195713"/>
                    <a:pt x="4048179" y="3329260"/>
                    <a:pt x="4063890" y="3450237"/>
                  </a:cubicBezTo>
                  <a:cubicBezTo>
                    <a:pt x="4079601" y="3571214"/>
                    <a:pt x="4101597" y="3715758"/>
                    <a:pt x="4111024" y="3817882"/>
                  </a:cubicBezTo>
                  <a:cubicBezTo>
                    <a:pt x="4120451" y="3920006"/>
                    <a:pt x="4120451" y="4004847"/>
                    <a:pt x="4120451" y="4062979"/>
                  </a:cubicBezTo>
                  <a:cubicBezTo>
                    <a:pt x="4120451" y="4121111"/>
                    <a:pt x="4170727" y="4122682"/>
                    <a:pt x="4111024" y="4166674"/>
                  </a:cubicBezTo>
                  <a:cubicBezTo>
                    <a:pt x="4051321" y="4210666"/>
                    <a:pt x="3840789" y="4295507"/>
                    <a:pt x="3762232" y="4326929"/>
                  </a:cubicBezTo>
                  <a:cubicBezTo>
                    <a:pt x="3683675" y="4358351"/>
                    <a:pt x="3639684" y="4355209"/>
                    <a:pt x="3639684" y="4355209"/>
                  </a:cubicBezTo>
                  <a:cubicBezTo>
                    <a:pt x="3502996" y="4359922"/>
                    <a:pt x="3151062" y="4363066"/>
                    <a:pt x="2942101" y="4355210"/>
                  </a:cubicBezTo>
                  <a:cubicBezTo>
                    <a:pt x="2733140" y="4347355"/>
                    <a:pt x="2522608" y="4323787"/>
                    <a:pt x="2385919" y="4308076"/>
                  </a:cubicBezTo>
                  <a:cubicBezTo>
                    <a:pt x="2249230" y="4292365"/>
                    <a:pt x="2241375" y="4262513"/>
                    <a:pt x="2121969" y="4260942"/>
                  </a:cubicBezTo>
                  <a:cubicBezTo>
                    <a:pt x="2002563" y="4259371"/>
                    <a:pt x="1814026" y="4297078"/>
                    <a:pt x="1669482" y="4298649"/>
                  </a:cubicBezTo>
                  <a:cubicBezTo>
                    <a:pt x="1524938" y="4300220"/>
                    <a:pt x="1341115" y="4287651"/>
                    <a:pt x="1254703" y="4270369"/>
                  </a:cubicBezTo>
                  <a:cubicBezTo>
                    <a:pt x="1168291" y="4253087"/>
                    <a:pt x="1158864" y="4262513"/>
                    <a:pt x="1151008" y="4194954"/>
                  </a:cubicBezTo>
                  <a:cubicBezTo>
                    <a:pt x="1143152" y="4127395"/>
                    <a:pt x="1184002" y="3967140"/>
                    <a:pt x="1207569" y="3865016"/>
                  </a:cubicBezTo>
                  <a:cubicBezTo>
                    <a:pt x="1231136" y="3762892"/>
                    <a:pt x="1265701" y="3678051"/>
                    <a:pt x="1292410" y="3582212"/>
                  </a:cubicBezTo>
                  <a:cubicBezTo>
                    <a:pt x="1319119" y="3486373"/>
                    <a:pt x="1342686" y="3406245"/>
                    <a:pt x="1367824" y="3289981"/>
                  </a:cubicBezTo>
                  <a:cubicBezTo>
                    <a:pt x="1392962" y="3173717"/>
                    <a:pt x="1430670" y="2996179"/>
                    <a:pt x="1443239" y="2884628"/>
                  </a:cubicBezTo>
                  <a:cubicBezTo>
                    <a:pt x="1455808" y="2773078"/>
                    <a:pt x="1446381" y="2708661"/>
                    <a:pt x="1443239" y="2620678"/>
                  </a:cubicBezTo>
                  <a:cubicBezTo>
                    <a:pt x="1440097" y="2532695"/>
                    <a:pt x="1441667" y="2460422"/>
                    <a:pt x="1424385" y="2356727"/>
                  </a:cubicBezTo>
                  <a:cubicBezTo>
                    <a:pt x="1407103" y="2253032"/>
                    <a:pt x="1358398" y="2097490"/>
                    <a:pt x="1339544" y="1998509"/>
                  </a:cubicBezTo>
                  <a:cubicBezTo>
                    <a:pt x="1320690" y="1899528"/>
                    <a:pt x="1333259" y="1857107"/>
                    <a:pt x="1311263" y="1762839"/>
                  </a:cubicBezTo>
                  <a:cubicBezTo>
                    <a:pt x="1289267" y="1668571"/>
                    <a:pt x="1224851" y="1497318"/>
                    <a:pt x="1207569" y="1432901"/>
                  </a:cubicBezTo>
                  <a:cubicBezTo>
                    <a:pt x="1190287" y="1368485"/>
                    <a:pt x="1248418" y="1365342"/>
                    <a:pt x="1207569" y="1376340"/>
                  </a:cubicBezTo>
                  <a:cubicBezTo>
                    <a:pt x="1166719" y="1387338"/>
                    <a:pt x="1020604" y="1459610"/>
                    <a:pt x="962472" y="1498888"/>
                  </a:cubicBezTo>
                  <a:cubicBezTo>
                    <a:pt x="904340" y="1538166"/>
                    <a:pt x="876059" y="1569589"/>
                    <a:pt x="858777" y="1612010"/>
                  </a:cubicBezTo>
                  <a:cubicBezTo>
                    <a:pt x="841495" y="1654431"/>
                    <a:pt x="879202" y="1710991"/>
                    <a:pt x="858777" y="1753412"/>
                  </a:cubicBezTo>
                  <a:cubicBezTo>
                    <a:pt x="838352" y="1795833"/>
                    <a:pt x="751939" y="1828827"/>
                    <a:pt x="736228" y="1866534"/>
                  </a:cubicBezTo>
                  <a:cubicBezTo>
                    <a:pt x="720517" y="1904241"/>
                    <a:pt x="781791" y="1940377"/>
                    <a:pt x="764509" y="1979655"/>
                  </a:cubicBezTo>
                  <a:cubicBezTo>
                    <a:pt x="747227" y="2018933"/>
                    <a:pt x="641960" y="2056641"/>
                    <a:pt x="632533" y="2102204"/>
                  </a:cubicBezTo>
                  <a:cubicBezTo>
                    <a:pt x="623106" y="2147767"/>
                    <a:pt x="671812" y="2182331"/>
                    <a:pt x="707948" y="2253032"/>
                  </a:cubicBezTo>
                  <a:cubicBezTo>
                    <a:pt x="744084" y="2323733"/>
                    <a:pt x="810072" y="2472991"/>
                    <a:pt x="849350" y="2526410"/>
                  </a:cubicBezTo>
                  <a:cubicBezTo>
                    <a:pt x="888628" y="2579829"/>
                    <a:pt x="920051" y="2520126"/>
                    <a:pt x="943618" y="2573544"/>
                  </a:cubicBezTo>
                  <a:cubicBezTo>
                    <a:pt x="967185" y="2626962"/>
                    <a:pt x="957758" y="2782505"/>
                    <a:pt x="990752" y="2846921"/>
                  </a:cubicBezTo>
                  <a:cubicBezTo>
                    <a:pt x="1023746" y="2911338"/>
                    <a:pt x="1182430" y="2878344"/>
                    <a:pt x="1141581" y="2960043"/>
                  </a:cubicBezTo>
                  <a:cubicBezTo>
                    <a:pt x="1100731" y="3041742"/>
                    <a:pt x="855634" y="3333973"/>
                    <a:pt x="745655" y="3337115"/>
                  </a:cubicBezTo>
                  <a:cubicBezTo>
                    <a:pt x="635676" y="3340257"/>
                    <a:pt x="557119" y="3096731"/>
                    <a:pt x="481705" y="2978896"/>
                  </a:cubicBezTo>
                  <a:cubicBezTo>
                    <a:pt x="406291" y="2861061"/>
                    <a:pt x="356014" y="2762080"/>
                    <a:pt x="293169" y="2630105"/>
                  </a:cubicBezTo>
                  <a:cubicBezTo>
                    <a:pt x="230324" y="2498130"/>
                    <a:pt x="147053" y="2281313"/>
                    <a:pt x="104632" y="2187045"/>
                  </a:cubicBezTo>
                  <a:cubicBezTo>
                    <a:pt x="62211" y="2092777"/>
                    <a:pt x="55927" y="2113201"/>
                    <a:pt x="38645" y="2064496"/>
                  </a:cubicBezTo>
                  <a:cubicBezTo>
                    <a:pt x="21363" y="2015791"/>
                    <a:pt x="-5346" y="1960801"/>
                    <a:pt x="938" y="1894814"/>
                  </a:cubicBezTo>
                  <a:cubicBezTo>
                    <a:pt x="7222" y="1828827"/>
                    <a:pt x="35503" y="1754983"/>
                    <a:pt x="76352" y="1668571"/>
                  </a:cubicBezTo>
                  <a:cubicBezTo>
                    <a:pt x="117201" y="1582159"/>
                    <a:pt x="169050" y="1478464"/>
                    <a:pt x="246035" y="1376340"/>
                  </a:cubicBezTo>
                  <a:cubicBezTo>
                    <a:pt x="323020" y="1274216"/>
                    <a:pt x="426714" y="1197230"/>
                    <a:pt x="538265" y="1055828"/>
                  </a:cubicBezTo>
                  <a:cubicBezTo>
                    <a:pt x="649815" y="914426"/>
                    <a:pt x="915338" y="527927"/>
                    <a:pt x="915338" y="527927"/>
                  </a:cubicBezTo>
                  <a:cubicBezTo>
                    <a:pt x="993895" y="417948"/>
                    <a:pt x="987610" y="439944"/>
                    <a:pt x="1009606" y="395952"/>
                  </a:cubicBezTo>
                  <a:cubicBezTo>
                    <a:pt x="1031602" y="351960"/>
                    <a:pt x="1030031" y="311111"/>
                    <a:pt x="1047313" y="263977"/>
                  </a:cubicBezTo>
                  <a:cubicBezTo>
                    <a:pt x="1064595" y="216843"/>
                    <a:pt x="1017462" y="152426"/>
                    <a:pt x="1113301" y="113148"/>
                  </a:cubicBezTo>
                  <a:cubicBezTo>
                    <a:pt x="1209140" y="73870"/>
                    <a:pt x="1553218" y="1597"/>
                    <a:pt x="1650628" y="2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4" name="Freeform 31"/>
            <p:cNvSpPr>
              <a:spLocks noEditPoints="1"/>
            </p:cNvSpPr>
            <p:nvPr/>
          </p:nvSpPr>
          <p:spPr bwMode="auto">
            <a:xfrm>
              <a:off x="609600" y="-1066800"/>
              <a:ext cx="5334000" cy="11839630"/>
            </a:xfrm>
            <a:custGeom>
              <a:avLst/>
              <a:gdLst/>
              <a:ahLst/>
              <a:cxnLst>
                <a:cxn ang="0">
                  <a:pos x="344" y="486"/>
                </a:cxn>
                <a:cxn ang="0">
                  <a:pos x="320" y="460"/>
                </a:cxn>
                <a:cxn ang="0">
                  <a:pos x="318" y="408"/>
                </a:cxn>
                <a:cxn ang="0">
                  <a:pos x="316" y="342"/>
                </a:cxn>
                <a:cxn ang="0">
                  <a:pos x="308" y="262"/>
                </a:cxn>
                <a:cxn ang="0">
                  <a:pos x="294" y="168"/>
                </a:cxn>
                <a:cxn ang="0">
                  <a:pos x="304" y="254"/>
                </a:cxn>
                <a:cxn ang="0">
                  <a:pos x="302" y="378"/>
                </a:cxn>
                <a:cxn ang="0">
                  <a:pos x="224" y="198"/>
                </a:cxn>
                <a:cxn ang="0">
                  <a:pos x="214" y="394"/>
                </a:cxn>
                <a:cxn ang="0">
                  <a:pos x="160" y="336"/>
                </a:cxn>
                <a:cxn ang="0">
                  <a:pos x="172" y="318"/>
                </a:cxn>
                <a:cxn ang="0">
                  <a:pos x="154" y="296"/>
                </a:cxn>
                <a:cxn ang="0">
                  <a:pos x="130" y="204"/>
                </a:cxn>
                <a:cxn ang="0">
                  <a:pos x="110" y="278"/>
                </a:cxn>
                <a:cxn ang="0">
                  <a:pos x="62" y="266"/>
                </a:cxn>
                <a:cxn ang="0">
                  <a:pos x="120" y="132"/>
                </a:cxn>
                <a:cxn ang="0">
                  <a:pos x="170" y="142"/>
                </a:cxn>
                <a:cxn ang="0">
                  <a:pos x="194" y="160"/>
                </a:cxn>
                <a:cxn ang="0">
                  <a:pos x="232" y="144"/>
                </a:cxn>
                <a:cxn ang="0">
                  <a:pos x="250" y="160"/>
                </a:cxn>
                <a:cxn ang="0">
                  <a:pos x="258" y="158"/>
                </a:cxn>
                <a:cxn ang="0">
                  <a:pos x="268" y="140"/>
                </a:cxn>
                <a:cxn ang="0">
                  <a:pos x="254" y="82"/>
                </a:cxn>
                <a:cxn ang="0">
                  <a:pos x="208" y="0"/>
                </a:cxn>
                <a:cxn ang="0">
                  <a:pos x="160" y="34"/>
                </a:cxn>
                <a:cxn ang="0">
                  <a:pos x="164" y="106"/>
                </a:cxn>
                <a:cxn ang="0">
                  <a:pos x="126" y="122"/>
                </a:cxn>
                <a:cxn ang="0">
                  <a:pos x="76" y="194"/>
                </a:cxn>
                <a:cxn ang="0">
                  <a:pos x="62" y="270"/>
                </a:cxn>
                <a:cxn ang="0">
                  <a:pos x="116" y="332"/>
                </a:cxn>
                <a:cxn ang="0">
                  <a:pos x="132" y="356"/>
                </a:cxn>
                <a:cxn ang="0">
                  <a:pos x="130" y="414"/>
                </a:cxn>
                <a:cxn ang="0">
                  <a:pos x="116" y="492"/>
                </a:cxn>
                <a:cxn ang="0">
                  <a:pos x="82" y="614"/>
                </a:cxn>
                <a:cxn ang="0">
                  <a:pos x="38" y="736"/>
                </a:cxn>
                <a:cxn ang="0">
                  <a:pos x="24" y="768"/>
                </a:cxn>
                <a:cxn ang="0">
                  <a:pos x="90" y="754"/>
                </a:cxn>
                <a:cxn ang="0">
                  <a:pos x="94" y="700"/>
                </a:cxn>
                <a:cxn ang="0">
                  <a:pos x="140" y="580"/>
                </a:cxn>
                <a:cxn ang="0">
                  <a:pos x="206" y="522"/>
                </a:cxn>
                <a:cxn ang="0">
                  <a:pos x="200" y="692"/>
                </a:cxn>
                <a:cxn ang="0">
                  <a:pos x="208" y="742"/>
                </a:cxn>
                <a:cxn ang="0">
                  <a:pos x="264" y="754"/>
                </a:cxn>
                <a:cxn ang="0">
                  <a:pos x="230" y="706"/>
                </a:cxn>
                <a:cxn ang="0">
                  <a:pos x="268" y="606"/>
                </a:cxn>
                <a:cxn ang="0">
                  <a:pos x="300" y="602"/>
                </a:cxn>
                <a:cxn ang="0">
                  <a:pos x="346" y="528"/>
                </a:cxn>
                <a:cxn ang="0">
                  <a:pos x="268" y="140"/>
                </a:cxn>
                <a:cxn ang="0">
                  <a:pos x="256" y="134"/>
                </a:cxn>
                <a:cxn ang="0">
                  <a:pos x="202" y="152"/>
                </a:cxn>
                <a:cxn ang="0">
                  <a:pos x="194" y="128"/>
                </a:cxn>
                <a:cxn ang="0">
                  <a:pos x="118" y="300"/>
                </a:cxn>
                <a:cxn ang="0">
                  <a:pos x="94" y="254"/>
                </a:cxn>
                <a:cxn ang="0">
                  <a:pos x="128" y="206"/>
                </a:cxn>
                <a:cxn ang="0">
                  <a:pos x="142" y="298"/>
                </a:cxn>
                <a:cxn ang="0">
                  <a:pos x="246" y="536"/>
                </a:cxn>
                <a:cxn ang="0">
                  <a:pos x="174" y="494"/>
                </a:cxn>
                <a:cxn ang="0">
                  <a:pos x="216" y="398"/>
                </a:cxn>
                <a:cxn ang="0">
                  <a:pos x="288" y="442"/>
                </a:cxn>
                <a:cxn ang="0">
                  <a:pos x="298" y="422"/>
                </a:cxn>
                <a:cxn ang="0">
                  <a:pos x="302" y="446"/>
                </a:cxn>
              </a:cxnLst>
              <a:rect l="0" t="0" r="r" b="b"/>
              <a:pathLst>
                <a:path w="346" h="768">
                  <a:moveTo>
                    <a:pt x="344" y="516"/>
                  </a:moveTo>
                  <a:lnTo>
                    <a:pt x="344" y="516"/>
                  </a:lnTo>
                  <a:lnTo>
                    <a:pt x="346" y="510"/>
                  </a:lnTo>
                  <a:lnTo>
                    <a:pt x="346" y="510"/>
                  </a:lnTo>
                  <a:lnTo>
                    <a:pt x="346" y="504"/>
                  </a:lnTo>
                  <a:lnTo>
                    <a:pt x="346" y="504"/>
                  </a:lnTo>
                  <a:lnTo>
                    <a:pt x="346" y="504"/>
                  </a:lnTo>
                  <a:lnTo>
                    <a:pt x="346" y="504"/>
                  </a:lnTo>
                  <a:lnTo>
                    <a:pt x="346" y="504"/>
                  </a:lnTo>
                  <a:lnTo>
                    <a:pt x="346" y="504"/>
                  </a:lnTo>
                  <a:lnTo>
                    <a:pt x="346" y="500"/>
                  </a:lnTo>
                  <a:lnTo>
                    <a:pt x="346" y="500"/>
                  </a:lnTo>
                  <a:lnTo>
                    <a:pt x="346" y="500"/>
                  </a:lnTo>
                  <a:lnTo>
                    <a:pt x="346" y="500"/>
                  </a:lnTo>
                  <a:lnTo>
                    <a:pt x="346" y="500"/>
                  </a:lnTo>
                  <a:lnTo>
                    <a:pt x="346" y="500"/>
                  </a:lnTo>
                  <a:lnTo>
                    <a:pt x="346" y="498"/>
                  </a:lnTo>
                  <a:lnTo>
                    <a:pt x="346" y="498"/>
                  </a:lnTo>
                  <a:lnTo>
                    <a:pt x="344" y="496"/>
                  </a:lnTo>
                  <a:lnTo>
                    <a:pt x="344" y="496"/>
                  </a:lnTo>
                  <a:lnTo>
                    <a:pt x="344" y="494"/>
                  </a:lnTo>
                  <a:lnTo>
                    <a:pt x="344" y="494"/>
                  </a:lnTo>
                  <a:lnTo>
                    <a:pt x="344" y="492"/>
                  </a:lnTo>
                  <a:lnTo>
                    <a:pt x="344" y="492"/>
                  </a:lnTo>
                  <a:lnTo>
                    <a:pt x="344" y="486"/>
                  </a:lnTo>
                  <a:lnTo>
                    <a:pt x="344" y="486"/>
                  </a:lnTo>
                  <a:lnTo>
                    <a:pt x="342" y="484"/>
                  </a:lnTo>
                  <a:lnTo>
                    <a:pt x="342" y="484"/>
                  </a:lnTo>
                  <a:lnTo>
                    <a:pt x="340" y="482"/>
                  </a:lnTo>
                  <a:lnTo>
                    <a:pt x="340" y="482"/>
                  </a:lnTo>
                  <a:lnTo>
                    <a:pt x="338" y="480"/>
                  </a:lnTo>
                  <a:lnTo>
                    <a:pt x="338" y="480"/>
                  </a:lnTo>
                  <a:lnTo>
                    <a:pt x="338" y="480"/>
                  </a:lnTo>
                  <a:lnTo>
                    <a:pt x="338" y="480"/>
                  </a:lnTo>
                  <a:lnTo>
                    <a:pt x="338" y="480"/>
                  </a:lnTo>
                  <a:lnTo>
                    <a:pt x="338" y="480"/>
                  </a:lnTo>
                  <a:lnTo>
                    <a:pt x="338" y="476"/>
                  </a:lnTo>
                  <a:lnTo>
                    <a:pt x="338" y="476"/>
                  </a:lnTo>
                  <a:lnTo>
                    <a:pt x="338" y="472"/>
                  </a:lnTo>
                  <a:lnTo>
                    <a:pt x="336" y="470"/>
                  </a:lnTo>
                  <a:lnTo>
                    <a:pt x="336" y="470"/>
                  </a:lnTo>
                  <a:lnTo>
                    <a:pt x="334" y="468"/>
                  </a:lnTo>
                  <a:lnTo>
                    <a:pt x="334" y="468"/>
                  </a:lnTo>
                  <a:lnTo>
                    <a:pt x="334" y="466"/>
                  </a:lnTo>
                  <a:lnTo>
                    <a:pt x="334" y="466"/>
                  </a:lnTo>
                  <a:lnTo>
                    <a:pt x="332" y="464"/>
                  </a:lnTo>
                  <a:lnTo>
                    <a:pt x="332" y="464"/>
                  </a:lnTo>
                  <a:lnTo>
                    <a:pt x="324" y="462"/>
                  </a:lnTo>
                  <a:lnTo>
                    <a:pt x="324" y="462"/>
                  </a:lnTo>
                  <a:lnTo>
                    <a:pt x="320" y="460"/>
                  </a:lnTo>
                  <a:lnTo>
                    <a:pt x="320" y="460"/>
                  </a:lnTo>
                  <a:lnTo>
                    <a:pt x="320" y="460"/>
                  </a:lnTo>
                  <a:lnTo>
                    <a:pt x="320" y="460"/>
                  </a:lnTo>
                  <a:lnTo>
                    <a:pt x="320" y="452"/>
                  </a:lnTo>
                  <a:lnTo>
                    <a:pt x="320" y="452"/>
                  </a:lnTo>
                  <a:lnTo>
                    <a:pt x="318" y="450"/>
                  </a:lnTo>
                  <a:lnTo>
                    <a:pt x="318" y="450"/>
                  </a:lnTo>
                  <a:lnTo>
                    <a:pt x="318" y="446"/>
                  </a:lnTo>
                  <a:lnTo>
                    <a:pt x="318" y="446"/>
                  </a:lnTo>
                  <a:lnTo>
                    <a:pt x="316" y="438"/>
                  </a:lnTo>
                  <a:lnTo>
                    <a:pt x="316" y="438"/>
                  </a:lnTo>
                  <a:lnTo>
                    <a:pt x="314" y="436"/>
                  </a:lnTo>
                  <a:lnTo>
                    <a:pt x="314" y="436"/>
                  </a:lnTo>
                  <a:lnTo>
                    <a:pt x="314" y="434"/>
                  </a:lnTo>
                  <a:lnTo>
                    <a:pt x="314" y="434"/>
                  </a:lnTo>
                  <a:lnTo>
                    <a:pt x="314" y="434"/>
                  </a:lnTo>
                  <a:lnTo>
                    <a:pt x="314" y="434"/>
                  </a:lnTo>
                  <a:lnTo>
                    <a:pt x="314" y="430"/>
                  </a:lnTo>
                  <a:lnTo>
                    <a:pt x="314" y="430"/>
                  </a:lnTo>
                  <a:lnTo>
                    <a:pt x="314" y="428"/>
                  </a:lnTo>
                  <a:lnTo>
                    <a:pt x="314" y="428"/>
                  </a:lnTo>
                  <a:lnTo>
                    <a:pt x="316" y="426"/>
                  </a:lnTo>
                  <a:lnTo>
                    <a:pt x="316" y="426"/>
                  </a:lnTo>
                  <a:lnTo>
                    <a:pt x="318" y="420"/>
                  </a:lnTo>
                  <a:lnTo>
                    <a:pt x="318" y="420"/>
                  </a:lnTo>
                  <a:lnTo>
                    <a:pt x="318" y="414"/>
                  </a:lnTo>
                  <a:lnTo>
                    <a:pt x="318" y="414"/>
                  </a:lnTo>
                  <a:lnTo>
                    <a:pt x="318" y="408"/>
                  </a:lnTo>
                  <a:lnTo>
                    <a:pt x="318" y="408"/>
                  </a:lnTo>
                  <a:lnTo>
                    <a:pt x="318" y="402"/>
                  </a:lnTo>
                  <a:lnTo>
                    <a:pt x="318" y="402"/>
                  </a:lnTo>
                  <a:lnTo>
                    <a:pt x="318" y="394"/>
                  </a:lnTo>
                  <a:lnTo>
                    <a:pt x="318" y="394"/>
                  </a:lnTo>
                  <a:lnTo>
                    <a:pt x="320" y="390"/>
                  </a:lnTo>
                  <a:lnTo>
                    <a:pt x="320" y="390"/>
                  </a:lnTo>
                  <a:lnTo>
                    <a:pt x="320" y="388"/>
                  </a:lnTo>
                  <a:lnTo>
                    <a:pt x="320" y="388"/>
                  </a:lnTo>
                  <a:lnTo>
                    <a:pt x="320" y="386"/>
                  </a:lnTo>
                  <a:lnTo>
                    <a:pt x="320" y="386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20" y="378"/>
                  </a:lnTo>
                  <a:lnTo>
                    <a:pt x="320" y="378"/>
                  </a:lnTo>
                  <a:lnTo>
                    <a:pt x="320" y="366"/>
                  </a:lnTo>
                  <a:lnTo>
                    <a:pt x="320" y="366"/>
                  </a:lnTo>
                  <a:lnTo>
                    <a:pt x="318" y="362"/>
                  </a:lnTo>
                  <a:lnTo>
                    <a:pt x="318" y="362"/>
                  </a:lnTo>
                  <a:lnTo>
                    <a:pt x="318" y="358"/>
                  </a:lnTo>
                  <a:lnTo>
                    <a:pt x="318" y="358"/>
                  </a:lnTo>
                  <a:lnTo>
                    <a:pt x="316" y="352"/>
                  </a:lnTo>
                  <a:lnTo>
                    <a:pt x="316" y="352"/>
                  </a:lnTo>
                  <a:lnTo>
                    <a:pt x="316" y="346"/>
                  </a:lnTo>
                  <a:lnTo>
                    <a:pt x="316" y="346"/>
                  </a:lnTo>
                  <a:lnTo>
                    <a:pt x="316" y="342"/>
                  </a:lnTo>
                  <a:lnTo>
                    <a:pt x="316" y="342"/>
                  </a:lnTo>
                  <a:lnTo>
                    <a:pt x="316" y="336"/>
                  </a:lnTo>
                  <a:lnTo>
                    <a:pt x="316" y="336"/>
                  </a:lnTo>
                  <a:lnTo>
                    <a:pt x="314" y="324"/>
                  </a:lnTo>
                  <a:lnTo>
                    <a:pt x="314" y="324"/>
                  </a:lnTo>
                  <a:lnTo>
                    <a:pt x="314" y="310"/>
                  </a:lnTo>
                  <a:lnTo>
                    <a:pt x="314" y="310"/>
                  </a:lnTo>
                  <a:lnTo>
                    <a:pt x="312" y="302"/>
                  </a:lnTo>
                  <a:lnTo>
                    <a:pt x="312" y="302"/>
                  </a:lnTo>
                  <a:lnTo>
                    <a:pt x="312" y="298"/>
                  </a:lnTo>
                  <a:lnTo>
                    <a:pt x="312" y="298"/>
                  </a:lnTo>
                  <a:lnTo>
                    <a:pt x="310" y="296"/>
                  </a:lnTo>
                  <a:lnTo>
                    <a:pt x="310" y="296"/>
                  </a:lnTo>
                  <a:lnTo>
                    <a:pt x="310" y="288"/>
                  </a:lnTo>
                  <a:lnTo>
                    <a:pt x="310" y="288"/>
                  </a:lnTo>
                  <a:lnTo>
                    <a:pt x="310" y="284"/>
                  </a:lnTo>
                  <a:lnTo>
                    <a:pt x="310" y="280"/>
                  </a:lnTo>
                  <a:lnTo>
                    <a:pt x="310" y="280"/>
                  </a:lnTo>
                  <a:lnTo>
                    <a:pt x="306" y="276"/>
                  </a:lnTo>
                  <a:lnTo>
                    <a:pt x="306" y="276"/>
                  </a:lnTo>
                  <a:lnTo>
                    <a:pt x="308" y="274"/>
                  </a:lnTo>
                  <a:lnTo>
                    <a:pt x="308" y="274"/>
                  </a:lnTo>
                  <a:lnTo>
                    <a:pt x="308" y="268"/>
                  </a:lnTo>
                  <a:lnTo>
                    <a:pt x="308" y="268"/>
                  </a:lnTo>
                  <a:lnTo>
                    <a:pt x="308" y="262"/>
                  </a:lnTo>
                  <a:lnTo>
                    <a:pt x="308" y="262"/>
                  </a:lnTo>
                  <a:lnTo>
                    <a:pt x="306" y="252"/>
                  </a:lnTo>
                  <a:lnTo>
                    <a:pt x="306" y="252"/>
                  </a:lnTo>
                  <a:lnTo>
                    <a:pt x="302" y="238"/>
                  </a:lnTo>
                  <a:lnTo>
                    <a:pt x="302" y="238"/>
                  </a:lnTo>
                  <a:lnTo>
                    <a:pt x="300" y="234"/>
                  </a:lnTo>
                  <a:lnTo>
                    <a:pt x="300" y="234"/>
                  </a:lnTo>
                  <a:lnTo>
                    <a:pt x="300" y="230"/>
                  </a:lnTo>
                  <a:lnTo>
                    <a:pt x="300" y="230"/>
                  </a:lnTo>
                  <a:lnTo>
                    <a:pt x="300" y="222"/>
                  </a:lnTo>
                  <a:lnTo>
                    <a:pt x="300" y="222"/>
                  </a:lnTo>
                  <a:lnTo>
                    <a:pt x="298" y="214"/>
                  </a:lnTo>
                  <a:lnTo>
                    <a:pt x="298" y="214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298" y="198"/>
                  </a:lnTo>
                  <a:lnTo>
                    <a:pt x="298" y="198"/>
                  </a:lnTo>
                  <a:lnTo>
                    <a:pt x="296" y="192"/>
                  </a:lnTo>
                  <a:lnTo>
                    <a:pt x="296" y="192"/>
                  </a:lnTo>
                  <a:lnTo>
                    <a:pt x="296" y="182"/>
                  </a:lnTo>
                  <a:lnTo>
                    <a:pt x="296" y="182"/>
                  </a:lnTo>
                  <a:lnTo>
                    <a:pt x="294" y="176"/>
                  </a:lnTo>
                  <a:lnTo>
                    <a:pt x="294" y="176"/>
                  </a:lnTo>
                  <a:lnTo>
                    <a:pt x="294" y="172"/>
                  </a:lnTo>
                  <a:lnTo>
                    <a:pt x="294" y="172"/>
                  </a:lnTo>
                  <a:lnTo>
                    <a:pt x="294" y="168"/>
                  </a:lnTo>
                  <a:lnTo>
                    <a:pt x="294" y="168"/>
                  </a:lnTo>
                  <a:lnTo>
                    <a:pt x="294" y="164"/>
                  </a:lnTo>
                  <a:lnTo>
                    <a:pt x="294" y="164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88" y="154"/>
                  </a:lnTo>
                  <a:lnTo>
                    <a:pt x="288" y="154"/>
                  </a:lnTo>
                  <a:lnTo>
                    <a:pt x="284" y="150"/>
                  </a:lnTo>
                  <a:lnTo>
                    <a:pt x="284" y="150"/>
                  </a:lnTo>
                  <a:lnTo>
                    <a:pt x="280" y="148"/>
                  </a:lnTo>
                  <a:lnTo>
                    <a:pt x="280" y="148"/>
                  </a:lnTo>
                  <a:lnTo>
                    <a:pt x="278" y="146"/>
                  </a:lnTo>
                  <a:lnTo>
                    <a:pt x="278" y="146"/>
                  </a:lnTo>
                  <a:lnTo>
                    <a:pt x="290" y="156"/>
                  </a:lnTo>
                  <a:lnTo>
                    <a:pt x="290" y="156"/>
                  </a:lnTo>
                  <a:lnTo>
                    <a:pt x="292" y="158"/>
                  </a:lnTo>
                  <a:lnTo>
                    <a:pt x="294" y="162"/>
                  </a:lnTo>
                  <a:lnTo>
                    <a:pt x="294" y="170"/>
                  </a:lnTo>
                  <a:lnTo>
                    <a:pt x="294" y="170"/>
                  </a:lnTo>
                  <a:lnTo>
                    <a:pt x="294" y="178"/>
                  </a:lnTo>
                  <a:lnTo>
                    <a:pt x="294" y="178"/>
                  </a:lnTo>
                  <a:lnTo>
                    <a:pt x="298" y="206"/>
                  </a:lnTo>
                  <a:lnTo>
                    <a:pt x="298" y="206"/>
                  </a:lnTo>
                  <a:lnTo>
                    <a:pt x="300" y="234"/>
                  </a:lnTo>
                  <a:lnTo>
                    <a:pt x="300" y="234"/>
                  </a:lnTo>
                  <a:lnTo>
                    <a:pt x="300" y="238"/>
                  </a:lnTo>
                  <a:lnTo>
                    <a:pt x="304" y="254"/>
                  </a:lnTo>
                  <a:lnTo>
                    <a:pt x="304" y="254"/>
                  </a:lnTo>
                  <a:lnTo>
                    <a:pt x="306" y="264"/>
                  </a:lnTo>
                  <a:lnTo>
                    <a:pt x="306" y="270"/>
                  </a:lnTo>
                  <a:lnTo>
                    <a:pt x="306" y="274"/>
                  </a:lnTo>
                  <a:lnTo>
                    <a:pt x="306" y="274"/>
                  </a:lnTo>
                  <a:lnTo>
                    <a:pt x="308" y="280"/>
                  </a:lnTo>
                  <a:lnTo>
                    <a:pt x="310" y="288"/>
                  </a:lnTo>
                  <a:lnTo>
                    <a:pt x="310" y="288"/>
                  </a:lnTo>
                  <a:lnTo>
                    <a:pt x="310" y="298"/>
                  </a:lnTo>
                  <a:lnTo>
                    <a:pt x="312" y="310"/>
                  </a:lnTo>
                  <a:lnTo>
                    <a:pt x="312" y="310"/>
                  </a:lnTo>
                  <a:lnTo>
                    <a:pt x="314" y="322"/>
                  </a:lnTo>
                  <a:lnTo>
                    <a:pt x="314" y="336"/>
                  </a:lnTo>
                  <a:lnTo>
                    <a:pt x="314" y="336"/>
                  </a:lnTo>
                  <a:lnTo>
                    <a:pt x="316" y="350"/>
                  </a:lnTo>
                  <a:lnTo>
                    <a:pt x="318" y="358"/>
                  </a:lnTo>
                  <a:lnTo>
                    <a:pt x="318" y="358"/>
                  </a:lnTo>
                  <a:lnTo>
                    <a:pt x="318" y="374"/>
                  </a:lnTo>
                  <a:lnTo>
                    <a:pt x="320" y="384"/>
                  </a:lnTo>
                  <a:lnTo>
                    <a:pt x="320" y="384"/>
                  </a:lnTo>
                  <a:lnTo>
                    <a:pt x="318" y="382"/>
                  </a:lnTo>
                  <a:lnTo>
                    <a:pt x="312" y="380"/>
                  </a:lnTo>
                  <a:lnTo>
                    <a:pt x="312" y="380"/>
                  </a:lnTo>
                  <a:lnTo>
                    <a:pt x="306" y="378"/>
                  </a:lnTo>
                  <a:lnTo>
                    <a:pt x="302" y="378"/>
                  </a:lnTo>
                  <a:lnTo>
                    <a:pt x="302" y="378"/>
                  </a:lnTo>
                  <a:lnTo>
                    <a:pt x="296" y="394"/>
                  </a:lnTo>
                  <a:lnTo>
                    <a:pt x="296" y="394"/>
                  </a:lnTo>
                  <a:lnTo>
                    <a:pt x="296" y="396"/>
                  </a:lnTo>
                  <a:lnTo>
                    <a:pt x="290" y="396"/>
                  </a:lnTo>
                  <a:lnTo>
                    <a:pt x="290" y="396"/>
                  </a:lnTo>
                  <a:lnTo>
                    <a:pt x="276" y="398"/>
                  </a:lnTo>
                  <a:lnTo>
                    <a:pt x="252" y="396"/>
                  </a:lnTo>
                  <a:lnTo>
                    <a:pt x="252" y="396"/>
                  </a:lnTo>
                  <a:lnTo>
                    <a:pt x="232" y="396"/>
                  </a:lnTo>
                  <a:lnTo>
                    <a:pt x="216" y="396"/>
                  </a:lnTo>
                  <a:lnTo>
                    <a:pt x="216" y="396"/>
                  </a:lnTo>
                  <a:lnTo>
                    <a:pt x="222" y="394"/>
                  </a:lnTo>
                  <a:lnTo>
                    <a:pt x="226" y="392"/>
                  </a:lnTo>
                  <a:lnTo>
                    <a:pt x="226" y="386"/>
                  </a:lnTo>
                  <a:lnTo>
                    <a:pt x="226" y="386"/>
                  </a:lnTo>
                  <a:lnTo>
                    <a:pt x="228" y="376"/>
                  </a:lnTo>
                  <a:lnTo>
                    <a:pt x="230" y="360"/>
                  </a:lnTo>
                  <a:lnTo>
                    <a:pt x="230" y="360"/>
                  </a:lnTo>
                  <a:lnTo>
                    <a:pt x="228" y="304"/>
                  </a:lnTo>
                  <a:lnTo>
                    <a:pt x="228" y="304"/>
                  </a:lnTo>
                  <a:lnTo>
                    <a:pt x="224" y="240"/>
                  </a:lnTo>
                  <a:lnTo>
                    <a:pt x="224" y="240"/>
                  </a:lnTo>
                  <a:lnTo>
                    <a:pt x="224" y="222"/>
                  </a:lnTo>
                  <a:lnTo>
                    <a:pt x="224" y="210"/>
                  </a:lnTo>
                  <a:lnTo>
                    <a:pt x="224" y="210"/>
                  </a:lnTo>
                  <a:lnTo>
                    <a:pt x="224" y="198"/>
                  </a:lnTo>
                  <a:lnTo>
                    <a:pt x="218" y="190"/>
                  </a:lnTo>
                  <a:lnTo>
                    <a:pt x="218" y="190"/>
                  </a:lnTo>
                  <a:lnTo>
                    <a:pt x="202" y="172"/>
                  </a:lnTo>
                  <a:lnTo>
                    <a:pt x="190" y="162"/>
                  </a:lnTo>
                  <a:lnTo>
                    <a:pt x="190" y="162"/>
                  </a:lnTo>
                  <a:lnTo>
                    <a:pt x="216" y="188"/>
                  </a:lnTo>
                  <a:lnTo>
                    <a:pt x="216" y="188"/>
                  </a:lnTo>
                  <a:lnTo>
                    <a:pt x="220" y="196"/>
                  </a:lnTo>
                  <a:lnTo>
                    <a:pt x="222" y="202"/>
                  </a:lnTo>
                  <a:lnTo>
                    <a:pt x="222" y="214"/>
                  </a:lnTo>
                  <a:lnTo>
                    <a:pt x="222" y="214"/>
                  </a:lnTo>
                  <a:lnTo>
                    <a:pt x="222" y="232"/>
                  </a:lnTo>
                  <a:lnTo>
                    <a:pt x="224" y="252"/>
                  </a:lnTo>
                  <a:lnTo>
                    <a:pt x="224" y="252"/>
                  </a:lnTo>
                  <a:lnTo>
                    <a:pt x="226" y="292"/>
                  </a:lnTo>
                  <a:lnTo>
                    <a:pt x="228" y="336"/>
                  </a:lnTo>
                  <a:lnTo>
                    <a:pt x="228" y="336"/>
                  </a:lnTo>
                  <a:lnTo>
                    <a:pt x="228" y="352"/>
                  </a:lnTo>
                  <a:lnTo>
                    <a:pt x="228" y="368"/>
                  </a:lnTo>
                  <a:lnTo>
                    <a:pt x="226" y="382"/>
                  </a:lnTo>
                  <a:lnTo>
                    <a:pt x="224" y="390"/>
                  </a:lnTo>
                  <a:lnTo>
                    <a:pt x="224" y="390"/>
                  </a:lnTo>
                  <a:lnTo>
                    <a:pt x="222" y="392"/>
                  </a:lnTo>
                  <a:lnTo>
                    <a:pt x="220" y="394"/>
                  </a:lnTo>
                  <a:lnTo>
                    <a:pt x="214" y="394"/>
                  </a:lnTo>
                  <a:lnTo>
                    <a:pt x="214" y="394"/>
                  </a:lnTo>
                  <a:lnTo>
                    <a:pt x="202" y="392"/>
                  </a:lnTo>
                  <a:lnTo>
                    <a:pt x="202" y="392"/>
                  </a:lnTo>
                  <a:lnTo>
                    <a:pt x="186" y="390"/>
                  </a:lnTo>
                  <a:lnTo>
                    <a:pt x="186" y="390"/>
                  </a:lnTo>
                  <a:lnTo>
                    <a:pt x="176" y="392"/>
                  </a:lnTo>
                  <a:lnTo>
                    <a:pt x="170" y="392"/>
                  </a:lnTo>
                  <a:lnTo>
                    <a:pt x="160" y="392"/>
                  </a:lnTo>
                  <a:lnTo>
                    <a:pt x="160" y="392"/>
                  </a:lnTo>
                  <a:lnTo>
                    <a:pt x="142" y="392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0" y="390"/>
                  </a:lnTo>
                  <a:lnTo>
                    <a:pt x="126" y="388"/>
                  </a:lnTo>
                  <a:lnTo>
                    <a:pt x="126" y="388"/>
                  </a:lnTo>
                  <a:lnTo>
                    <a:pt x="126" y="382"/>
                  </a:lnTo>
                  <a:lnTo>
                    <a:pt x="128" y="372"/>
                  </a:lnTo>
                  <a:lnTo>
                    <a:pt x="128" y="372"/>
                  </a:lnTo>
                  <a:lnTo>
                    <a:pt x="132" y="364"/>
                  </a:lnTo>
                  <a:lnTo>
                    <a:pt x="134" y="352"/>
                  </a:lnTo>
                  <a:lnTo>
                    <a:pt x="134" y="352"/>
                  </a:lnTo>
                  <a:lnTo>
                    <a:pt x="140" y="328"/>
                  </a:lnTo>
                  <a:lnTo>
                    <a:pt x="140" y="328"/>
                  </a:lnTo>
                  <a:lnTo>
                    <a:pt x="150" y="332"/>
                  </a:lnTo>
                  <a:lnTo>
                    <a:pt x="150" y="332"/>
                  </a:lnTo>
                  <a:lnTo>
                    <a:pt x="160" y="336"/>
                  </a:lnTo>
                  <a:lnTo>
                    <a:pt x="160" y="336"/>
                  </a:lnTo>
                  <a:lnTo>
                    <a:pt x="164" y="334"/>
                  </a:lnTo>
                  <a:lnTo>
                    <a:pt x="164" y="334"/>
                  </a:lnTo>
                  <a:lnTo>
                    <a:pt x="164" y="332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56" y="328"/>
                  </a:lnTo>
                  <a:lnTo>
                    <a:pt x="156" y="328"/>
                  </a:lnTo>
                  <a:lnTo>
                    <a:pt x="154" y="326"/>
                  </a:lnTo>
                  <a:lnTo>
                    <a:pt x="150" y="324"/>
                  </a:lnTo>
                  <a:lnTo>
                    <a:pt x="150" y="324"/>
                  </a:lnTo>
                  <a:lnTo>
                    <a:pt x="146" y="320"/>
                  </a:lnTo>
                  <a:lnTo>
                    <a:pt x="146" y="318"/>
                  </a:lnTo>
                  <a:lnTo>
                    <a:pt x="146" y="318"/>
                  </a:lnTo>
                  <a:lnTo>
                    <a:pt x="154" y="322"/>
                  </a:lnTo>
                  <a:lnTo>
                    <a:pt x="154" y="322"/>
                  </a:lnTo>
                  <a:lnTo>
                    <a:pt x="164" y="324"/>
                  </a:lnTo>
                  <a:lnTo>
                    <a:pt x="164" y="324"/>
                  </a:lnTo>
                  <a:lnTo>
                    <a:pt x="168" y="326"/>
                  </a:lnTo>
                  <a:lnTo>
                    <a:pt x="170" y="326"/>
                  </a:lnTo>
                  <a:lnTo>
                    <a:pt x="170" y="326"/>
                  </a:lnTo>
                  <a:lnTo>
                    <a:pt x="172" y="326"/>
                  </a:lnTo>
                  <a:lnTo>
                    <a:pt x="174" y="322"/>
                  </a:lnTo>
                  <a:lnTo>
                    <a:pt x="174" y="322"/>
                  </a:lnTo>
                  <a:lnTo>
                    <a:pt x="172" y="320"/>
                  </a:lnTo>
                  <a:lnTo>
                    <a:pt x="172" y="318"/>
                  </a:lnTo>
                  <a:lnTo>
                    <a:pt x="172" y="318"/>
                  </a:lnTo>
                  <a:lnTo>
                    <a:pt x="166" y="316"/>
                  </a:lnTo>
                  <a:lnTo>
                    <a:pt x="166" y="316"/>
                  </a:lnTo>
                  <a:lnTo>
                    <a:pt x="156" y="314"/>
                  </a:lnTo>
                  <a:lnTo>
                    <a:pt x="156" y="314"/>
                  </a:lnTo>
                  <a:lnTo>
                    <a:pt x="150" y="310"/>
                  </a:lnTo>
                  <a:lnTo>
                    <a:pt x="150" y="310"/>
                  </a:lnTo>
                  <a:lnTo>
                    <a:pt x="150" y="310"/>
                  </a:lnTo>
                  <a:lnTo>
                    <a:pt x="150" y="310"/>
                  </a:lnTo>
                  <a:lnTo>
                    <a:pt x="156" y="308"/>
                  </a:lnTo>
                  <a:lnTo>
                    <a:pt x="156" y="308"/>
                  </a:lnTo>
                  <a:lnTo>
                    <a:pt x="160" y="308"/>
                  </a:lnTo>
                  <a:lnTo>
                    <a:pt x="160" y="308"/>
                  </a:lnTo>
                  <a:lnTo>
                    <a:pt x="170" y="310"/>
                  </a:lnTo>
                  <a:lnTo>
                    <a:pt x="170" y="310"/>
                  </a:lnTo>
                  <a:lnTo>
                    <a:pt x="172" y="310"/>
                  </a:lnTo>
                  <a:lnTo>
                    <a:pt x="174" y="306"/>
                  </a:lnTo>
                  <a:lnTo>
                    <a:pt x="174" y="306"/>
                  </a:lnTo>
                  <a:lnTo>
                    <a:pt x="172" y="304"/>
                  </a:lnTo>
                  <a:lnTo>
                    <a:pt x="170" y="302"/>
                  </a:lnTo>
                  <a:lnTo>
                    <a:pt x="170" y="302"/>
                  </a:lnTo>
                  <a:lnTo>
                    <a:pt x="160" y="300"/>
                  </a:lnTo>
                  <a:lnTo>
                    <a:pt x="160" y="300"/>
                  </a:lnTo>
                  <a:lnTo>
                    <a:pt x="152" y="300"/>
                  </a:lnTo>
                  <a:lnTo>
                    <a:pt x="152" y="300"/>
                  </a:lnTo>
                  <a:lnTo>
                    <a:pt x="154" y="296"/>
                  </a:lnTo>
                  <a:lnTo>
                    <a:pt x="154" y="296"/>
                  </a:lnTo>
                  <a:lnTo>
                    <a:pt x="158" y="296"/>
                  </a:lnTo>
                  <a:lnTo>
                    <a:pt x="158" y="296"/>
                  </a:lnTo>
                  <a:lnTo>
                    <a:pt x="160" y="294"/>
                  </a:lnTo>
                  <a:lnTo>
                    <a:pt x="160" y="294"/>
                  </a:lnTo>
                  <a:lnTo>
                    <a:pt x="168" y="292"/>
                  </a:lnTo>
                  <a:lnTo>
                    <a:pt x="168" y="292"/>
                  </a:lnTo>
                  <a:lnTo>
                    <a:pt x="168" y="290"/>
                  </a:lnTo>
                  <a:lnTo>
                    <a:pt x="168" y="288"/>
                  </a:lnTo>
                  <a:lnTo>
                    <a:pt x="168" y="288"/>
                  </a:lnTo>
                  <a:lnTo>
                    <a:pt x="166" y="286"/>
                  </a:lnTo>
                  <a:lnTo>
                    <a:pt x="160" y="286"/>
                  </a:lnTo>
                  <a:lnTo>
                    <a:pt x="160" y="286"/>
                  </a:lnTo>
                  <a:lnTo>
                    <a:pt x="150" y="288"/>
                  </a:lnTo>
                  <a:lnTo>
                    <a:pt x="150" y="288"/>
                  </a:lnTo>
                  <a:lnTo>
                    <a:pt x="148" y="290"/>
                  </a:lnTo>
                  <a:lnTo>
                    <a:pt x="146" y="294"/>
                  </a:lnTo>
                  <a:lnTo>
                    <a:pt x="146" y="294"/>
                  </a:lnTo>
                  <a:lnTo>
                    <a:pt x="146" y="280"/>
                  </a:lnTo>
                  <a:lnTo>
                    <a:pt x="146" y="280"/>
                  </a:lnTo>
                  <a:lnTo>
                    <a:pt x="146" y="272"/>
                  </a:lnTo>
                  <a:lnTo>
                    <a:pt x="142" y="254"/>
                  </a:lnTo>
                  <a:lnTo>
                    <a:pt x="142" y="254"/>
                  </a:lnTo>
                  <a:lnTo>
                    <a:pt x="138" y="232"/>
                  </a:lnTo>
                  <a:lnTo>
                    <a:pt x="134" y="218"/>
                  </a:lnTo>
                  <a:lnTo>
                    <a:pt x="134" y="218"/>
                  </a:lnTo>
                  <a:lnTo>
                    <a:pt x="130" y="204"/>
                  </a:lnTo>
                  <a:lnTo>
                    <a:pt x="130" y="204"/>
                  </a:lnTo>
                  <a:lnTo>
                    <a:pt x="124" y="208"/>
                  </a:lnTo>
                  <a:lnTo>
                    <a:pt x="124" y="208"/>
                  </a:lnTo>
                  <a:lnTo>
                    <a:pt x="116" y="212"/>
                  </a:lnTo>
                  <a:lnTo>
                    <a:pt x="116" y="212"/>
                  </a:lnTo>
                  <a:lnTo>
                    <a:pt x="108" y="220"/>
                  </a:lnTo>
                  <a:lnTo>
                    <a:pt x="108" y="220"/>
                  </a:lnTo>
                  <a:lnTo>
                    <a:pt x="106" y="228"/>
                  </a:lnTo>
                  <a:lnTo>
                    <a:pt x="106" y="228"/>
                  </a:lnTo>
                  <a:lnTo>
                    <a:pt x="102" y="234"/>
                  </a:lnTo>
                  <a:lnTo>
                    <a:pt x="100" y="236"/>
                  </a:lnTo>
                  <a:lnTo>
                    <a:pt x="100" y="236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96" y="250"/>
                  </a:lnTo>
                  <a:lnTo>
                    <a:pt x="92" y="252"/>
                  </a:lnTo>
                  <a:lnTo>
                    <a:pt x="96" y="260"/>
                  </a:lnTo>
                  <a:lnTo>
                    <a:pt x="96" y="260"/>
                  </a:lnTo>
                  <a:lnTo>
                    <a:pt x="100" y="266"/>
                  </a:lnTo>
                  <a:lnTo>
                    <a:pt x="100" y="266"/>
                  </a:lnTo>
                  <a:lnTo>
                    <a:pt x="102" y="270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104" y="274"/>
                  </a:lnTo>
                  <a:lnTo>
                    <a:pt x="110" y="278"/>
                  </a:lnTo>
                  <a:lnTo>
                    <a:pt x="110" y="278"/>
                  </a:lnTo>
                  <a:lnTo>
                    <a:pt x="112" y="284"/>
                  </a:lnTo>
                  <a:lnTo>
                    <a:pt x="114" y="290"/>
                  </a:lnTo>
                  <a:lnTo>
                    <a:pt x="114" y="290"/>
                  </a:lnTo>
                  <a:lnTo>
                    <a:pt x="114" y="294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20" y="304"/>
                  </a:lnTo>
                  <a:lnTo>
                    <a:pt x="120" y="304"/>
                  </a:lnTo>
                  <a:lnTo>
                    <a:pt x="124" y="308"/>
                  </a:lnTo>
                  <a:lnTo>
                    <a:pt x="124" y="308"/>
                  </a:lnTo>
                  <a:lnTo>
                    <a:pt x="116" y="316"/>
                  </a:lnTo>
                  <a:lnTo>
                    <a:pt x="116" y="316"/>
                  </a:lnTo>
                  <a:lnTo>
                    <a:pt x="104" y="324"/>
                  </a:lnTo>
                  <a:lnTo>
                    <a:pt x="104" y="324"/>
                  </a:lnTo>
                  <a:lnTo>
                    <a:pt x="106" y="326"/>
                  </a:lnTo>
                  <a:lnTo>
                    <a:pt x="108" y="326"/>
                  </a:lnTo>
                  <a:lnTo>
                    <a:pt x="106" y="328"/>
                  </a:lnTo>
                  <a:lnTo>
                    <a:pt x="106" y="328"/>
                  </a:lnTo>
                  <a:lnTo>
                    <a:pt x="96" y="330"/>
                  </a:lnTo>
                  <a:lnTo>
                    <a:pt x="96" y="330"/>
                  </a:lnTo>
                  <a:lnTo>
                    <a:pt x="72" y="288"/>
                  </a:lnTo>
                  <a:lnTo>
                    <a:pt x="72" y="288"/>
                  </a:lnTo>
                  <a:lnTo>
                    <a:pt x="62" y="266"/>
                  </a:lnTo>
                  <a:lnTo>
                    <a:pt x="62" y="266"/>
                  </a:lnTo>
                  <a:lnTo>
                    <a:pt x="58" y="254"/>
                  </a:lnTo>
                  <a:lnTo>
                    <a:pt x="58" y="254"/>
                  </a:lnTo>
                  <a:lnTo>
                    <a:pt x="54" y="248"/>
                  </a:lnTo>
                  <a:lnTo>
                    <a:pt x="52" y="242"/>
                  </a:lnTo>
                  <a:lnTo>
                    <a:pt x="52" y="242"/>
                  </a:lnTo>
                  <a:lnTo>
                    <a:pt x="54" y="232"/>
                  </a:lnTo>
                  <a:lnTo>
                    <a:pt x="58" y="224"/>
                  </a:lnTo>
                  <a:lnTo>
                    <a:pt x="58" y="224"/>
                  </a:lnTo>
                  <a:lnTo>
                    <a:pt x="66" y="210"/>
                  </a:lnTo>
                  <a:lnTo>
                    <a:pt x="66" y="210"/>
                  </a:lnTo>
                  <a:lnTo>
                    <a:pt x="80" y="192"/>
                  </a:lnTo>
                  <a:lnTo>
                    <a:pt x="80" y="192"/>
                  </a:lnTo>
                  <a:lnTo>
                    <a:pt x="88" y="182"/>
                  </a:lnTo>
                  <a:lnTo>
                    <a:pt x="88" y="182"/>
                  </a:lnTo>
                  <a:lnTo>
                    <a:pt x="96" y="170"/>
                  </a:lnTo>
                  <a:lnTo>
                    <a:pt x="96" y="170"/>
                  </a:lnTo>
                  <a:lnTo>
                    <a:pt x="110" y="152"/>
                  </a:lnTo>
                  <a:lnTo>
                    <a:pt x="116" y="146"/>
                  </a:lnTo>
                  <a:lnTo>
                    <a:pt x="116" y="146"/>
                  </a:lnTo>
                  <a:lnTo>
                    <a:pt x="116" y="142"/>
                  </a:lnTo>
                  <a:lnTo>
                    <a:pt x="116" y="142"/>
                  </a:lnTo>
                  <a:lnTo>
                    <a:pt x="118" y="138"/>
                  </a:lnTo>
                  <a:lnTo>
                    <a:pt x="118" y="136"/>
                  </a:lnTo>
                  <a:lnTo>
                    <a:pt x="118" y="136"/>
                  </a:lnTo>
                  <a:lnTo>
                    <a:pt x="120" y="132"/>
                  </a:lnTo>
                  <a:lnTo>
                    <a:pt x="120" y="132"/>
                  </a:lnTo>
                  <a:lnTo>
                    <a:pt x="124" y="124"/>
                  </a:lnTo>
                  <a:lnTo>
                    <a:pt x="124" y="124"/>
                  </a:lnTo>
                  <a:lnTo>
                    <a:pt x="128" y="122"/>
                  </a:lnTo>
                  <a:lnTo>
                    <a:pt x="136" y="120"/>
                  </a:lnTo>
                  <a:lnTo>
                    <a:pt x="136" y="120"/>
                  </a:lnTo>
                  <a:lnTo>
                    <a:pt x="160" y="116"/>
                  </a:lnTo>
                  <a:lnTo>
                    <a:pt x="160" y="116"/>
                  </a:lnTo>
                  <a:lnTo>
                    <a:pt x="162" y="120"/>
                  </a:lnTo>
                  <a:lnTo>
                    <a:pt x="162" y="130"/>
                  </a:lnTo>
                  <a:lnTo>
                    <a:pt x="162" y="130"/>
                  </a:lnTo>
                  <a:lnTo>
                    <a:pt x="166" y="138"/>
                  </a:lnTo>
                  <a:lnTo>
                    <a:pt x="170" y="140"/>
                  </a:lnTo>
                  <a:lnTo>
                    <a:pt x="170" y="140"/>
                  </a:lnTo>
                  <a:lnTo>
                    <a:pt x="170" y="146"/>
                  </a:lnTo>
                  <a:lnTo>
                    <a:pt x="170" y="150"/>
                  </a:lnTo>
                  <a:lnTo>
                    <a:pt x="172" y="154"/>
                  </a:lnTo>
                  <a:lnTo>
                    <a:pt x="172" y="154"/>
                  </a:lnTo>
                  <a:lnTo>
                    <a:pt x="176" y="158"/>
                  </a:lnTo>
                  <a:lnTo>
                    <a:pt x="180" y="160"/>
                  </a:lnTo>
                  <a:lnTo>
                    <a:pt x="180" y="160"/>
                  </a:lnTo>
                  <a:lnTo>
                    <a:pt x="176" y="156"/>
                  </a:lnTo>
                  <a:lnTo>
                    <a:pt x="172" y="152"/>
                  </a:lnTo>
                  <a:lnTo>
                    <a:pt x="172" y="152"/>
                  </a:lnTo>
                  <a:lnTo>
                    <a:pt x="170" y="146"/>
                  </a:lnTo>
                  <a:lnTo>
                    <a:pt x="170" y="142"/>
                  </a:lnTo>
                  <a:lnTo>
                    <a:pt x="170" y="142"/>
                  </a:lnTo>
                  <a:lnTo>
                    <a:pt x="172" y="144"/>
                  </a:lnTo>
                  <a:lnTo>
                    <a:pt x="172" y="144"/>
                  </a:lnTo>
                  <a:lnTo>
                    <a:pt x="180" y="154"/>
                  </a:lnTo>
                  <a:lnTo>
                    <a:pt x="180" y="154"/>
                  </a:lnTo>
                  <a:lnTo>
                    <a:pt x="180" y="158"/>
                  </a:lnTo>
                  <a:lnTo>
                    <a:pt x="184" y="160"/>
                  </a:lnTo>
                  <a:lnTo>
                    <a:pt x="184" y="160"/>
                  </a:lnTo>
                  <a:lnTo>
                    <a:pt x="182" y="158"/>
                  </a:lnTo>
                  <a:lnTo>
                    <a:pt x="182" y="156"/>
                  </a:lnTo>
                  <a:lnTo>
                    <a:pt x="182" y="156"/>
                  </a:lnTo>
                  <a:lnTo>
                    <a:pt x="186" y="160"/>
                  </a:lnTo>
                  <a:lnTo>
                    <a:pt x="186" y="160"/>
                  </a:lnTo>
                  <a:lnTo>
                    <a:pt x="192" y="162"/>
                  </a:lnTo>
                  <a:lnTo>
                    <a:pt x="192" y="162"/>
                  </a:lnTo>
                  <a:lnTo>
                    <a:pt x="196" y="162"/>
                  </a:lnTo>
                  <a:lnTo>
                    <a:pt x="198" y="160"/>
                  </a:lnTo>
                  <a:lnTo>
                    <a:pt x="198" y="160"/>
                  </a:lnTo>
                  <a:lnTo>
                    <a:pt x="196" y="160"/>
                  </a:lnTo>
                  <a:lnTo>
                    <a:pt x="196" y="160"/>
                  </a:lnTo>
                  <a:lnTo>
                    <a:pt x="196" y="160"/>
                  </a:lnTo>
                  <a:lnTo>
                    <a:pt x="196" y="160"/>
                  </a:lnTo>
                  <a:lnTo>
                    <a:pt x="200" y="158"/>
                  </a:lnTo>
                  <a:lnTo>
                    <a:pt x="200" y="158"/>
                  </a:lnTo>
                  <a:lnTo>
                    <a:pt x="196" y="160"/>
                  </a:lnTo>
                  <a:lnTo>
                    <a:pt x="194" y="160"/>
                  </a:lnTo>
                  <a:lnTo>
                    <a:pt x="194" y="160"/>
                  </a:lnTo>
                  <a:lnTo>
                    <a:pt x="190" y="158"/>
                  </a:lnTo>
                  <a:lnTo>
                    <a:pt x="186" y="156"/>
                  </a:lnTo>
                  <a:lnTo>
                    <a:pt x="184" y="150"/>
                  </a:lnTo>
                  <a:lnTo>
                    <a:pt x="184" y="146"/>
                  </a:lnTo>
                  <a:lnTo>
                    <a:pt x="184" y="146"/>
                  </a:lnTo>
                  <a:lnTo>
                    <a:pt x="192" y="154"/>
                  </a:lnTo>
                  <a:lnTo>
                    <a:pt x="192" y="154"/>
                  </a:lnTo>
                  <a:lnTo>
                    <a:pt x="200" y="158"/>
                  </a:lnTo>
                  <a:lnTo>
                    <a:pt x="204" y="158"/>
                  </a:lnTo>
                  <a:lnTo>
                    <a:pt x="204" y="158"/>
                  </a:lnTo>
                  <a:lnTo>
                    <a:pt x="208" y="164"/>
                  </a:lnTo>
                  <a:lnTo>
                    <a:pt x="208" y="164"/>
                  </a:lnTo>
                  <a:lnTo>
                    <a:pt x="218" y="182"/>
                  </a:lnTo>
                  <a:lnTo>
                    <a:pt x="218" y="182"/>
                  </a:lnTo>
                  <a:lnTo>
                    <a:pt x="222" y="172"/>
                  </a:lnTo>
                  <a:lnTo>
                    <a:pt x="222" y="172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28" y="152"/>
                  </a:lnTo>
                  <a:lnTo>
                    <a:pt x="232" y="138"/>
                  </a:lnTo>
                  <a:lnTo>
                    <a:pt x="234" y="138"/>
                  </a:lnTo>
                  <a:lnTo>
                    <a:pt x="234" y="138"/>
                  </a:lnTo>
                  <a:lnTo>
                    <a:pt x="234" y="140"/>
                  </a:lnTo>
                  <a:lnTo>
                    <a:pt x="234" y="140"/>
                  </a:lnTo>
                  <a:lnTo>
                    <a:pt x="232" y="144"/>
                  </a:lnTo>
                  <a:lnTo>
                    <a:pt x="232" y="144"/>
                  </a:lnTo>
                  <a:lnTo>
                    <a:pt x="236" y="140"/>
                  </a:lnTo>
                  <a:lnTo>
                    <a:pt x="236" y="140"/>
                  </a:lnTo>
                  <a:lnTo>
                    <a:pt x="236" y="142"/>
                  </a:lnTo>
                  <a:lnTo>
                    <a:pt x="236" y="148"/>
                  </a:lnTo>
                  <a:lnTo>
                    <a:pt x="236" y="148"/>
                  </a:lnTo>
                  <a:lnTo>
                    <a:pt x="234" y="150"/>
                  </a:lnTo>
                  <a:lnTo>
                    <a:pt x="228" y="154"/>
                  </a:lnTo>
                  <a:lnTo>
                    <a:pt x="228" y="154"/>
                  </a:lnTo>
                  <a:lnTo>
                    <a:pt x="228" y="156"/>
                  </a:lnTo>
                  <a:lnTo>
                    <a:pt x="228" y="156"/>
                  </a:lnTo>
                  <a:lnTo>
                    <a:pt x="234" y="154"/>
                  </a:lnTo>
                  <a:lnTo>
                    <a:pt x="234" y="154"/>
                  </a:lnTo>
                  <a:lnTo>
                    <a:pt x="240" y="154"/>
                  </a:lnTo>
                  <a:lnTo>
                    <a:pt x="244" y="152"/>
                  </a:lnTo>
                  <a:lnTo>
                    <a:pt x="244" y="152"/>
                  </a:lnTo>
                  <a:lnTo>
                    <a:pt x="244" y="150"/>
                  </a:lnTo>
                  <a:lnTo>
                    <a:pt x="246" y="152"/>
                  </a:lnTo>
                  <a:lnTo>
                    <a:pt x="246" y="156"/>
                  </a:lnTo>
                  <a:lnTo>
                    <a:pt x="246" y="156"/>
                  </a:lnTo>
                  <a:lnTo>
                    <a:pt x="246" y="160"/>
                  </a:lnTo>
                  <a:lnTo>
                    <a:pt x="244" y="164"/>
                  </a:lnTo>
                  <a:lnTo>
                    <a:pt x="244" y="164"/>
                  </a:lnTo>
                  <a:lnTo>
                    <a:pt x="248" y="162"/>
                  </a:lnTo>
                  <a:lnTo>
                    <a:pt x="250" y="158"/>
                  </a:lnTo>
                  <a:lnTo>
                    <a:pt x="250" y="158"/>
                  </a:lnTo>
                  <a:lnTo>
                    <a:pt x="250" y="160"/>
                  </a:lnTo>
                  <a:lnTo>
                    <a:pt x="250" y="160"/>
                  </a:lnTo>
                  <a:lnTo>
                    <a:pt x="258" y="164"/>
                  </a:lnTo>
                  <a:lnTo>
                    <a:pt x="262" y="164"/>
                  </a:lnTo>
                  <a:lnTo>
                    <a:pt x="266" y="164"/>
                  </a:lnTo>
                  <a:lnTo>
                    <a:pt x="266" y="164"/>
                  </a:lnTo>
                  <a:lnTo>
                    <a:pt x="260" y="164"/>
                  </a:lnTo>
                  <a:lnTo>
                    <a:pt x="260" y="164"/>
                  </a:lnTo>
                  <a:lnTo>
                    <a:pt x="254" y="160"/>
                  </a:lnTo>
                  <a:lnTo>
                    <a:pt x="250" y="156"/>
                  </a:lnTo>
                  <a:lnTo>
                    <a:pt x="250" y="156"/>
                  </a:lnTo>
                  <a:lnTo>
                    <a:pt x="252" y="152"/>
                  </a:lnTo>
                  <a:lnTo>
                    <a:pt x="252" y="150"/>
                  </a:lnTo>
                  <a:lnTo>
                    <a:pt x="256" y="158"/>
                  </a:lnTo>
                  <a:lnTo>
                    <a:pt x="256" y="158"/>
                  </a:lnTo>
                  <a:lnTo>
                    <a:pt x="258" y="160"/>
                  </a:lnTo>
                  <a:lnTo>
                    <a:pt x="264" y="162"/>
                  </a:lnTo>
                  <a:lnTo>
                    <a:pt x="264" y="162"/>
                  </a:lnTo>
                  <a:lnTo>
                    <a:pt x="272" y="162"/>
                  </a:lnTo>
                  <a:lnTo>
                    <a:pt x="274" y="162"/>
                  </a:lnTo>
                  <a:lnTo>
                    <a:pt x="274" y="162"/>
                  </a:lnTo>
                  <a:lnTo>
                    <a:pt x="266" y="162"/>
                  </a:lnTo>
                  <a:lnTo>
                    <a:pt x="266" y="162"/>
                  </a:lnTo>
                  <a:lnTo>
                    <a:pt x="264" y="162"/>
                  </a:lnTo>
                  <a:lnTo>
                    <a:pt x="262" y="160"/>
                  </a:lnTo>
                  <a:lnTo>
                    <a:pt x="258" y="158"/>
                  </a:lnTo>
                  <a:lnTo>
                    <a:pt x="258" y="158"/>
                  </a:lnTo>
                  <a:lnTo>
                    <a:pt x="258" y="148"/>
                  </a:lnTo>
                  <a:lnTo>
                    <a:pt x="258" y="148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0" y="140"/>
                  </a:lnTo>
                  <a:lnTo>
                    <a:pt x="260" y="140"/>
                  </a:lnTo>
                  <a:lnTo>
                    <a:pt x="274" y="144"/>
                  </a:lnTo>
                  <a:lnTo>
                    <a:pt x="274" y="144"/>
                  </a:lnTo>
                  <a:lnTo>
                    <a:pt x="276" y="146"/>
                  </a:lnTo>
                  <a:lnTo>
                    <a:pt x="276" y="146"/>
                  </a:lnTo>
                  <a:lnTo>
                    <a:pt x="276" y="146"/>
                  </a:lnTo>
                  <a:lnTo>
                    <a:pt x="276" y="146"/>
                  </a:lnTo>
                  <a:lnTo>
                    <a:pt x="274" y="146"/>
                  </a:lnTo>
                  <a:lnTo>
                    <a:pt x="274" y="146"/>
                  </a:lnTo>
                  <a:lnTo>
                    <a:pt x="276" y="144"/>
                  </a:lnTo>
                  <a:lnTo>
                    <a:pt x="276" y="144"/>
                  </a:lnTo>
                  <a:lnTo>
                    <a:pt x="278" y="144"/>
                  </a:lnTo>
                  <a:lnTo>
                    <a:pt x="278" y="144"/>
                  </a:lnTo>
                  <a:lnTo>
                    <a:pt x="274" y="144"/>
                  </a:lnTo>
                  <a:lnTo>
                    <a:pt x="274" y="144"/>
                  </a:lnTo>
                  <a:lnTo>
                    <a:pt x="270" y="142"/>
                  </a:lnTo>
                  <a:lnTo>
                    <a:pt x="270" y="142"/>
                  </a:lnTo>
                  <a:lnTo>
                    <a:pt x="268" y="142"/>
                  </a:lnTo>
                  <a:lnTo>
                    <a:pt x="268" y="142"/>
                  </a:lnTo>
                  <a:lnTo>
                    <a:pt x="268" y="140"/>
                  </a:lnTo>
                  <a:lnTo>
                    <a:pt x="268" y="140"/>
                  </a:lnTo>
                  <a:lnTo>
                    <a:pt x="266" y="136"/>
                  </a:lnTo>
                  <a:lnTo>
                    <a:pt x="266" y="136"/>
                  </a:lnTo>
                  <a:lnTo>
                    <a:pt x="262" y="130"/>
                  </a:lnTo>
                  <a:lnTo>
                    <a:pt x="262" y="130"/>
                  </a:lnTo>
                  <a:lnTo>
                    <a:pt x="260" y="126"/>
                  </a:lnTo>
                  <a:lnTo>
                    <a:pt x="260" y="126"/>
                  </a:lnTo>
                  <a:lnTo>
                    <a:pt x="258" y="122"/>
                  </a:lnTo>
                  <a:lnTo>
                    <a:pt x="258" y="122"/>
                  </a:lnTo>
                  <a:lnTo>
                    <a:pt x="256" y="118"/>
                  </a:lnTo>
                  <a:lnTo>
                    <a:pt x="256" y="118"/>
                  </a:lnTo>
                  <a:lnTo>
                    <a:pt x="256" y="116"/>
                  </a:lnTo>
                  <a:lnTo>
                    <a:pt x="256" y="116"/>
                  </a:lnTo>
                  <a:lnTo>
                    <a:pt x="254" y="108"/>
                  </a:lnTo>
                  <a:lnTo>
                    <a:pt x="254" y="108"/>
                  </a:lnTo>
                  <a:lnTo>
                    <a:pt x="254" y="106"/>
                  </a:lnTo>
                  <a:lnTo>
                    <a:pt x="254" y="106"/>
                  </a:lnTo>
                  <a:lnTo>
                    <a:pt x="254" y="102"/>
                  </a:lnTo>
                  <a:lnTo>
                    <a:pt x="254" y="102"/>
                  </a:lnTo>
                  <a:lnTo>
                    <a:pt x="254" y="98"/>
                  </a:lnTo>
                  <a:lnTo>
                    <a:pt x="254" y="98"/>
                  </a:lnTo>
                  <a:lnTo>
                    <a:pt x="254" y="92"/>
                  </a:lnTo>
                  <a:lnTo>
                    <a:pt x="254" y="92"/>
                  </a:lnTo>
                  <a:lnTo>
                    <a:pt x="254" y="88"/>
                  </a:lnTo>
                  <a:lnTo>
                    <a:pt x="254" y="88"/>
                  </a:lnTo>
                  <a:lnTo>
                    <a:pt x="254" y="82"/>
                  </a:lnTo>
                  <a:lnTo>
                    <a:pt x="254" y="82"/>
                  </a:lnTo>
                  <a:lnTo>
                    <a:pt x="252" y="78"/>
                  </a:lnTo>
                  <a:lnTo>
                    <a:pt x="252" y="78"/>
                  </a:lnTo>
                  <a:lnTo>
                    <a:pt x="250" y="74"/>
                  </a:lnTo>
                  <a:lnTo>
                    <a:pt x="250" y="74"/>
                  </a:lnTo>
                  <a:lnTo>
                    <a:pt x="250" y="68"/>
                  </a:lnTo>
                  <a:lnTo>
                    <a:pt x="250" y="68"/>
                  </a:lnTo>
                  <a:lnTo>
                    <a:pt x="250" y="64"/>
                  </a:lnTo>
                  <a:lnTo>
                    <a:pt x="250" y="64"/>
                  </a:lnTo>
                  <a:lnTo>
                    <a:pt x="248" y="60"/>
                  </a:lnTo>
                  <a:lnTo>
                    <a:pt x="248" y="60"/>
                  </a:lnTo>
                  <a:lnTo>
                    <a:pt x="248" y="56"/>
                  </a:lnTo>
                  <a:lnTo>
                    <a:pt x="248" y="56"/>
                  </a:lnTo>
                  <a:lnTo>
                    <a:pt x="246" y="50"/>
                  </a:lnTo>
                  <a:lnTo>
                    <a:pt x="246" y="50"/>
                  </a:lnTo>
                  <a:lnTo>
                    <a:pt x="240" y="36"/>
                  </a:lnTo>
                  <a:lnTo>
                    <a:pt x="240" y="36"/>
                  </a:lnTo>
                  <a:lnTo>
                    <a:pt x="238" y="32"/>
                  </a:lnTo>
                  <a:lnTo>
                    <a:pt x="238" y="32"/>
                  </a:lnTo>
                  <a:lnTo>
                    <a:pt x="234" y="26"/>
                  </a:lnTo>
                  <a:lnTo>
                    <a:pt x="234" y="26"/>
                  </a:lnTo>
                  <a:lnTo>
                    <a:pt x="226" y="14"/>
                  </a:lnTo>
                  <a:lnTo>
                    <a:pt x="226" y="14"/>
                  </a:lnTo>
                  <a:lnTo>
                    <a:pt x="222" y="8"/>
                  </a:lnTo>
                  <a:lnTo>
                    <a:pt x="214" y="4"/>
                  </a:lnTo>
                  <a:lnTo>
                    <a:pt x="214" y="4"/>
                  </a:lnTo>
                  <a:lnTo>
                    <a:pt x="208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82" y="0"/>
                  </a:lnTo>
                  <a:lnTo>
                    <a:pt x="180" y="2"/>
                  </a:lnTo>
                  <a:lnTo>
                    <a:pt x="180" y="2"/>
                  </a:lnTo>
                  <a:lnTo>
                    <a:pt x="176" y="6"/>
                  </a:lnTo>
                  <a:lnTo>
                    <a:pt x="176" y="6"/>
                  </a:lnTo>
                  <a:lnTo>
                    <a:pt x="172" y="8"/>
                  </a:lnTo>
                  <a:lnTo>
                    <a:pt x="172" y="8"/>
                  </a:lnTo>
                  <a:lnTo>
                    <a:pt x="170" y="10"/>
                  </a:lnTo>
                  <a:lnTo>
                    <a:pt x="170" y="10"/>
                  </a:lnTo>
                  <a:lnTo>
                    <a:pt x="170" y="12"/>
                  </a:lnTo>
                  <a:lnTo>
                    <a:pt x="170" y="12"/>
                  </a:lnTo>
                  <a:lnTo>
                    <a:pt x="166" y="14"/>
                  </a:lnTo>
                  <a:lnTo>
                    <a:pt x="166" y="14"/>
                  </a:lnTo>
                  <a:lnTo>
                    <a:pt x="164" y="20"/>
                  </a:lnTo>
                  <a:lnTo>
                    <a:pt x="164" y="20"/>
                  </a:lnTo>
                  <a:lnTo>
                    <a:pt x="162" y="24"/>
                  </a:lnTo>
                  <a:lnTo>
                    <a:pt x="162" y="24"/>
                  </a:lnTo>
                  <a:lnTo>
                    <a:pt x="162" y="30"/>
                  </a:lnTo>
                  <a:lnTo>
                    <a:pt x="162" y="30"/>
                  </a:lnTo>
                  <a:lnTo>
                    <a:pt x="160" y="34"/>
                  </a:lnTo>
                  <a:lnTo>
                    <a:pt x="160" y="34"/>
                  </a:lnTo>
                  <a:lnTo>
                    <a:pt x="158" y="36"/>
                  </a:lnTo>
                  <a:lnTo>
                    <a:pt x="158" y="40"/>
                  </a:lnTo>
                  <a:lnTo>
                    <a:pt x="158" y="40"/>
                  </a:lnTo>
                  <a:lnTo>
                    <a:pt x="156" y="46"/>
                  </a:lnTo>
                  <a:lnTo>
                    <a:pt x="156" y="46"/>
                  </a:lnTo>
                  <a:lnTo>
                    <a:pt x="156" y="54"/>
                  </a:lnTo>
                  <a:lnTo>
                    <a:pt x="156" y="54"/>
                  </a:lnTo>
                  <a:lnTo>
                    <a:pt x="156" y="58"/>
                  </a:lnTo>
                  <a:lnTo>
                    <a:pt x="156" y="58"/>
                  </a:lnTo>
                  <a:lnTo>
                    <a:pt x="156" y="62"/>
                  </a:lnTo>
                  <a:lnTo>
                    <a:pt x="156" y="62"/>
                  </a:lnTo>
                  <a:lnTo>
                    <a:pt x="158" y="68"/>
                  </a:lnTo>
                  <a:lnTo>
                    <a:pt x="158" y="68"/>
                  </a:lnTo>
                  <a:lnTo>
                    <a:pt x="158" y="74"/>
                  </a:lnTo>
                  <a:lnTo>
                    <a:pt x="158" y="74"/>
                  </a:lnTo>
                  <a:lnTo>
                    <a:pt x="158" y="82"/>
                  </a:lnTo>
                  <a:lnTo>
                    <a:pt x="158" y="82"/>
                  </a:lnTo>
                  <a:lnTo>
                    <a:pt x="160" y="88"/>
                  </a:lnTo>
                  <a:lnTo>
                    <a:pt x="160" y="88"/>
                  </a:lnTo>
                  <a:lnTo>
                    <a:pt x="162" y="94"/>
                  </a:lnTo>
                  <a:lnTo>
                    <a:pt x="162" y="94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4" y="106"/>
                  </a:lnTo>
                  <a:lnTo>
                    <a:pt x="164" y="106"/>
                  </a:lnTo>
                  <a:lnTo>
                    <a:pt x="164" y="110"/>
                  </a:lnTo>
                  <a:lnTo>
                    <a:pt x="164" y="110"/>
                  </a:lnTo>
                  <a:lnTo>
                    <a:pt x="164" y="112"/>
                  </a:lnTo>
                  <a:lnTo>
                    <a:pt x="164" y="112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56" y="116"/>
                  </a:lnTo>
                  <a:lnTo>
                    <a:pt x="156" y="116"/>
                  </a:lnTo>
                  <a:lnTo>
                    <a:pt x="154" y="116"/>
                  </a:lnTo>
                  <a:lnTo>
                    <a:pt x="154" y="116"/>
                  </a:lnTo>
                  <a:lnTo>
                    <a:pt x="148" y="118"/>
                  </a:lnTo>
                  <a:lnTo>
                    <a:pt x="148" y="118"/>
                  </a:lnTo>
                  <a:lnTo>
                    <a:pt x="146" y="116"/>
                  </a:lnTo>
                  <a:lnTo>
                    <a:pt x="146" y="116"/>
                  </a:lnTo>
                  <a:lnTo>
                    <a:pt x="146" y="118"/>
                  </a:lnTo>
                  <a:lnTo>
                    <a:pt x="146" y="118"/>
                  </a:lnTo>
                  <a:lnTo>
                    <a:pt x="140" y="120"/>
                  </a:lnTo>
                  <a:lnTo>
                    <a:pt x="140" y="120"/>
                  </a:lnTo>
                  <a:lnTo>
                    <a:pt x="130" y="122"/>
                  </a:lnTo>
                  <a:lnTo>
                    <a:pt x="130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6" y="122"/>
                  </a:lnTo>
                  <a:lnTo>
                    <a:pt x="122" y="124"/>
                  </a:lnTo>
                  <a:lnTo>
                    <a:pt x="122" y="124"/>
                  </a:lnTo>
                  <a:lnTo>
                    <a:pt x="118" y="132"/>
                  </a:lnTo>
                  <a:lnTo>
                    <a:pt x="118" y="132"/>
                  </a:lnTo>
                  <a:lnTo>
                    <a:pt x="118" y="136"/>
                  </a:lnTo>
                  <a:lnTo>
                    <a:pt x="118" y="136"/>
                  </a:lnTo>
                  <a:lnTo>
                    <a:pt x="116" y="138"/>
                  </a:lnTo>
                  <a:lnTo>
                    <a:pt x="116" y="138"/>
                  </a:lnTo>
                  <a:lnTo>
                    <a:pt x="114" y="142"/>
                  </a:lnTo>
                  <a:lnTo>
                    <a:pt x="114" y="142"/>
                  </a:lnTo>
                  <a:lnTo>
                    <a:pt x="114" y="144"/>
                  </a:lnTo>
                  <a:lnTo>
                    <a:pt x="114" y="144"/>
                  </a:lnTo>
                  <a:lnTo>
                    <a:pt x="110" y="150"/>
                  </a:lnTo>
                  <a:lnTo>
                    <a:pt x="110" y="150"/>
                  </a:lnTo>
                  <a:lnTo>
                    <a:pt x="102" y="162"/>
                  </a:lnTo>
                  <a:lnTo>
                    <a:pt x="102" y="162"/>
                  </a:lnTo>
                  <a:lnTo>
                    <a:pt x="92" y="174"/>
                  </a:lnTo>
                  <a:lnTo>
                    <a:pt x="92" y="174"/>
                  </a:lnTo>
                  <a:lnTo>
                    <a:pt x="86" y="182"/>
                  </a:lnTo>
                  <a:lnTo>
                    <a:pt x="86" y="182"/>
                  </a:lnTo>
                  <a:lnTo>
                    <a:pt x="84" y="184"/>
                  </a:lnTo>
                  <a:lnTo>
                    <a:pt x="84" y="184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76" y="194"/>
                  </a:lnTo>
                  <a:lnTo>
                    <a:pt x="76" y="194"/>
                  </a:lnTo>
                  <a:lnTo>
                    <a:pt x="72" y="200"/>
                  </a:lnTo>
                  <a:lnTo>
                    <a:pt x="72" y="200"/>
                  </a:lnTo>
                  <a:lnTo>
                    <a:pt x="68" y="206"/>
                  </a:lnTo>
                  <a:lnTo>
                    <a:pt x="68" y="206"/>
                  </a:lnTo>
                  <a:lnTo>
                    <a:pt x="62" y="212"/>
                  </a:lnTo>
                  <a:lnTo>
                    <a:pt x="62" y="212"/>
                  </a:lnTo>
                  <a:lnTo>
                    <a:pt x="58" y="218"/>
                  </a:lnTo>
                  <a:lnTo>
                    <a:pt x="58" y="218"/>
                  </a:lnTo>
                  <a:lnTo>
                    <a:pt x="54" y="228"/>
                  </a:lnTo>
                  <a:lnTo>
                    <a:pt x="54" y="228"/>
                  </a:lnTo>
                  <a:lnTo>
                    <a:pt x="52" y="232"/>
                  </a:lnTo>
                  <a:lnTo>
                    <a:pt x="52" y="232"/>
                  </a:lnTo>
                  <a:lnTo>
                    <a:pt x="52" y="234"/>
                  </a:lnTo>
                  <a:lnTo>
                    <a:pt x="52" y="238"/>
                  </a:lnTo>
                  <a:lnTo>
                    <a:pt x="52" y="238"/>
                  </a:lnTo>
                  <a:lnTo>
                    <a:pt x="54" y="250"/>
                  </a:lnTo>
                  <a:lnTo>
                    <a:pt x="54" y="250"/>
                  </a:lnTo>
                  <a:lnTo>
                    <a:pt x="56" y="254"/>
                  </a:lnTo>
                  <a:lnTo>
                    <a:pt x="56" y="254"/>
                  </a:lnTo>
                  <a:lnTo>
                    <a:pt x="58" y="260"/>
                  </a:lnTo>
                  <a:lnTo>
                    <a:pt x="58" y="260"/>
                  </a:lnTo>
                  <a:lnTo>
                    <a:pt x="60" y="266"/>
                  </a:lnTo>
                  <a:lnTo>
                    <a:pt x="60" y="266"/>
                  </a:lnTo>
                  <a:lnTo>
                    <a:pt x="62" y="270"/>
                  </a:lnTo>
                  <a:lnTo>
                    <a:pt x="62" y="270"/>
                  </a:lnTo>
                  <a:lnTo>
                    <a:pt x="66" y="280"/>
                  </a:lnTo>
                  <a:lnTo>
                    <a:pt x="66" y="280"/>
                  </a:lnTo>
                  <a:lnTo>
                    <a:pt x="72" y="288"/>
                  </a:lnTo>
                  <a:lnTo>
                    <a:pt x="72" y="288"/>
                  </a:lnTo>
                  <a:lnTo>
                    <a:pt x="78" y="300"/>
                  </a:lnTo>
                  <a:lnTo>
                    <a:pt x="78" y="300"/>
                  </a:lnTo>
                  <a:lnTo>
                    <a:pt x="82" y="306"/>
                  </a:lnTo>
                  <a:lnTo>
                    <a:pt x="82" y="306"/>
                  </a:lnTo>
                  <a:lnTo>
                    <a:pt x="84" y="314"/>
                  </a:lnTo>
                  <a:lnTo>
                    <a:pt x="84" y="314"/>
                  </a:lnTo>
                  <a:lnTo>
                    <a:pt x="92" y="326"/>
                  </a:lnTo>
                  <a:lnTo>
                    <a:pt x="92" y="326"/>
                  </a:lnTo>
                  <a:lnTo>
                    <a:pt x="94" y="332"/>
                  </a:lnTo>
                  <a:lnTo>
                    <a:pt x="94" y="332"/>
                  </a:lnTo>
                  <a:lnTo>
                    <a:pt x="96" y="334"/>
                  </a:lnTo>
                  <a:lnTo>
                    <a:pt x="96" y="334"/>
                  </a:lnTo>
                  <a:lnTo>
                    <a:pt x="96" y="334"/>
                  </a:lnTo>
                  <a:lnTo>
                    <a:pt x="104" y="330"/>
                  </a:lnTo>
                  <a:lnTo>
                    <a:pt x="104" y="330"/>
                  </a:lnTo>
                  <a:lnTo>
                    <a:pt x="108" y="328"/>
                  </a:lnTo>
                  <a:lnTo>
                    <a:pt x="108" y="328"/>
                  </a:lnTo>
                  <a:lnTo>
                    <a:pt x="108" y="328"/>
                  </a:lnTo>
                  <a:lnTo>
                    <a:pt x="108" y="328"/>
                  </a:lnTo>
                  <a:lnTo>
                    <a:pt x="110" y="330"/>
                  </a:lnTo>
                  <a:lnTo>
                    <a:pt x="110" y="330"/>
                  </a:lnTo>
                  <a:lnTo>
                    <a:pt x="116" y="332"/>
                  </a:lnTo>
                  <a:lnTo>
                    <a:pt x="116" y="332"/>
                  </a:lnTo>
                  <a:lnTo>
                    <a:pt x="120" y="332"/>
                  </a:lnTo>
                  <a:lnTo>
                    <a:pt x="124" y="332"/>
                  </a:lnTo>
                  <a:lnTo>
                    <a:pt x="124" y="332"/>
                  </a:lnTo>
                  <a:lnTo>
                    <a:pt x="126" y="330"/>
                  </a:lnTo>
                  <a:lnTo>
                    <a:pt x="126" y="330"/>
                  </a:lnTo>
                  <a:lnTo>
                    <a:pt x="130" y="328"/>
                  </a:lnTo>
                  <a:lnTo>
                    <a:pt x="130" y="328"/>
                  </a:lnTo>
                  <a:lnTo>
                    <a:pt x="132" y="328"/>
                  </a:lnTo>
                  <a:lnTo>
                    <a:pt x="132" y="328"/>
                  </a:lnTo>
                  <a:lnTo>
                    <a:pt x="132" y="326"/>
                  </a:lnTo>
                  <a:lnTo>
                    <a:pt x="132" y="326"/>
                  </a:lnTo>
                  <a:lnTo>
                    <a:pt x="134" y="326"/>
                  </a:lnTo>
                  <a:lnTo>
                    <a:pt x="134" y="326"/>
                  </a:lnTo>
                  <a:lnTo>
                    <a:pt x="136" y="326"/>
                  </a:lnTo>
                  <a:lnTo>
                    <a:pt x="136" y="326"/>
                  </a:lnTo>
                  <a:lnTo>
                    <a:pt x="138" y="326"/>
                  </a:lnTo>
                  <a:lnTo>
                    <a:pt x="138" y="326"/>
                  </a:lnTo>
                  <a:lnTo>
                    <a:pt x="140" y="328"/>
                  </a:lnTo>
                  <a:lnTo>
                    <a:pt x="140" y="328"/>
                  </a:lnTo>
                  <a:lnTo>
                    <a:pt x="138" y="336"/>
                  </a:lnTo>
                  <a:lnTo>
                    <a:pt x="138" y="336"/>
                  </a:lnTo>
                  <a:lnTo>
                    <a:pt x="134" y="346"/>
                  </a:lnTo>
                  <a:lnTo>
                    <a:pt x="134" y="346"/>
                  </a:lnTo>
                  <a:lnTo>
                    <a:pt x="132" y="356"/>
                  </a:lnTo>
                  <a:lnTo>
                    <a:pt x="132" y="356"/>
                  </a:lnTo>
                  <a:lnTo>
                    <a:pt x="130" y="368"/>
                  </a:lnTo>
                  <a:lnTo>
                    <a:pt x="130" y="368"/>
                  </a:lnTo>
                  <a:lnTo>
                    <a:pt x="126" y="376"/>
                  </a:lnTo>
                  <a:lnTo>
                    <a:pt x="124" y="382"/>
                  </a:lnTo>
                  <a:lnTo>
                    <a:pt x="124" y="382"/>
                  </a:lnTo>
                  <a:lnTo>
                    <a:pt x="126" y="386"/>
                  </a:lnTo>
                  <a:lnTo>
                    <a:pt x="126" y="386"/>
                  </a:lnTo>
                  <a:lnTo>
                    <a:pt x="126" y="388"/>
                  </a:lnTo>
                  <a:lnTo>
                    <a:pt x="126" y="388"/>
                  </a:lnTo>
                  <a:lnTo>
                    <a:pt x="124" y="390"/>
                  </a:lnTo>
                  <a:lnTo>
                    <a:pt x="126" y="392"/>
                  </a:lnTo>
                  <a:lnTo>
                    <a:pt x="126" y="392"/>
                  </a:lnTo>
                  <a:lnTo>
                    <a:pt x="128" y="394"/>
                  </a:lnTo>
                  <a:lnTo>
                    <a:pt x="128" y="392"/>
                  </a:lnTo>
                  <a:lnTo>
                    <a:pt x="128" y="392"/>
                  </a:lnTo>
                  <a:lnTo>
                    <a:pt x="130" y="390"/>
                  </a:lnTo>
                  <a:lnTo>
                    <a:pt x="132" y="390"/>
                  </a:lnTo>
                  <a:lnTo>
                    <a:pt x="132" y="390"/>
                  </a:lnTo>
                  <a:lnTo>
                    <a:pt x="132" y="396"/>
                  </a:lnTo>
                  <a:lnTo>
                    <a:pt x="132" y="396"/>
                  </a:lnTo>
                  <a:lnTo>
                    <a:pt x="132" y="402"/>
                  </a:lnTo>
                  <a:lnTo>
                    <a:pt x="132" y="402"/>
                  </a:lnTo>
                  <a:lnTo>
                    <a:pt x="130" y="408"/>
                  </a:lnTo>
                  <a:lnTo>
                    <a:pt x="130" y="408"/>
                  </a:lnTo>
                  <a:lnTo>
                    <a:pt x="130" y="414"/>
                  </a:lnTo>
                  <a:lnTo>
                    <a:pt x="130" y="414"/>
                  </a:lnTo>
                  <a:lnTo>
                    <a:pt x="128" y="422"/>
                  </a:lnTo>
                  <a:lnTo>
                    <a:pt x="128" y="422"/>
                  </a:lnTo>
                  <a:lnTo>
                    <a:pt x="126" y="426"/>
                  </a:lnTo>
                  <a:lnTo>
                    <a:pt x="126" y="426"/>
                  </a:lnTo>
                  <a:lnTo>
                    <a:pt x="126" y="432"/>
                  </a:lnTo>
                  <a:lnTo>
                    <a:pt x="126" y="432"/>
                  </a:lnTo>
                  <a:lnTo>
                    <a:pt x="124" y="442"/>
                  </a:lnTo>
                  <a:lnTo>
                    <a:pt x="124" y="442"/>
                  </a:lnTo>
                  <a:lnTo>
                    <a:pt x="122" y="450"/>
                  </a:lnTo>
                  <a:lnTo>
                    <a:pt x="122" y="450"/>
                  </a:lnTo>
                  <a:lnTo>
                    <a:pt x="122" y="454"/>
                  </a:lnTo>
                  <a:lnTo>
                    <a:pt x="122" y="454"/>
                  </a:lnTo>
                  <a:lnTo>
                    <a:pt x="120" y="466"/>
                  </a:lnTo>
                  <a:lnTo>
                    <a:pt x="120" y="466"/>
                  </a:lnTo>
                  <a:lnTo>
                    <a:pt x="118" y="472"/>
                  </a:lnTo>
                  <a:lnTo>
                    <a:pt x="118" y="472"/>
                  </a:lnTo>
                  <a:lnTo>
                    <a:pt x="118" y="478"/>
                  </a:lnTo>
                  <a:lnTo>
                    <a:pt x="118" y="478"/>
                  </a:lnTo>
                  <a:lnTo>
                    <a:pt x="116" y="484"/>
                  </a:lnTo>
                  <a:lnTo>
                    <a:pt x="116" y="484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6" y="492"/>
                  </a:lnTo>
                  <a:lnTo>
                    <a:pt x="114" y="498"/>
                  </a:lnTo>
                  <a:lnTo>
                    <a:pt x="114" y="498"/>
                  </a:lnTo>
                  <a:lnTo>
                    <a:pt x="112" y="506"/>
                  </a:lnTo>
                  <a:lnTo>
                    <a:pt x="112" y="506"/>
                  </a:lnTo>
                  <a:lnTo>
                    <a:pt x="110" y="514"/>
                  </a:lnTo>
                  <a:lnTo>
                    <a:pt x="110" y="514"/>
                  </a:lnTo>
                  <a:lnTo>
                    <a:pt x="108" y="522"/>
                  </a:lnTo>
                  <a:lnTo>
                    <a:pt x="108" y="522"/>
                  </a:lnTo>
                  <a:lnTo>
                    <a:pt x="106" y="528"/>
                  </a:lnTo>
                  <a:lnTo>
                    <a:pt x="106" y="528"/>
                  </a:lnTo>
                  <a:lnTo>
                    <a:pt x="104" y="536"/>
                  </a:lnTo>
                  <a:lnTo>
                    <a:pt x="104" y="536"/>
                  </a:lnTo>
                  <a:lnTo>
                    <a:pt x="104" y="540"/>
                  </a:lnTo>
                  <a:lnTo>
                    <a:pt x="104" y="540"/>
                  </a:lnTo>
                  <a:lnTo>
                    <a:pt x="102" y="546"/>
                  </a:lnTo>
                  <a:lnTo>
                    <a:pt x="102" y="546"/>
                  </a:lnTo>
                  <a:lnTo>
                    <a:pt x="100" y="552"/>
                  </a:lnTo>
                  <a:lnTo>
                    <a:pt x="100" y="552"/>
                  </a:lnTo>
                  <a:lnTo>
                    <a:pt x="94" y="566"/>
                  </a:lnTo>
                  <a:lnTo>
                    <a:pt x="94" y="566"/>
                  </a:lnTo>
                  <a:lnTo>
                    <a:pt x="88" y="586"/>
                  </a:lnTo>
                  <a:lnTo>
                    <a:pt x="88" y="586"/>
                  </a:lnTo>
                  <a:lnTo>
                    <a:pt x="84" y="606"/>
                  </a:lnTo>
                  <a:lnTo>
                    <a:pt x="84" y="606"/>
                  </a:lnTo>
                  <a:lnTo>
                    <a:pt x="82" y="614"/>
                  </a:lnTo>
                  <a:lnTo>
                    <a:pt x="82" y="614"/>
                  </a:lnTo>
                  <a:lnTo>
                    <a:pt x="78" y="624"/>
                  </a:lnTo>
                  <a:lnTo>
                    <a:pt x="78" y="624"/>
                  </a:lnTo>
                  <a:lnTo>
                    <a:pt x="74" y="642"/>
                  </a:lnTo>
                  <a:lnTo>
                    <a:pt x="74" y="642"/>
                  </a:lnTo>
                  <a:lnTo>
                    <a:pt x="70" y="654"/>
                  </a:lnTo>
                  <a:lnTo>
                    <a:pt x="70" y="654"/>
                  </a:lnTo>
                  <a:lnTo>
                    <a:pt x="66" y="672"/>
                  </a:lnTo>
                  <a:lnTo>
                    <a:pt x="66" y="672"/>
                  </a:lnTo>
                  <a:lnTo>
                    <a:pt x="62" y="686"/>
                  </a:lnTo>
                  <a:lnTo>
                    <a:pt x="62" y="686"/>
                  </a:lnTo>
                  <a:lnTo>
                    <a:pt x="60" y="694"/>
                  </a:lnTo>
                  <a:lnTo>
                    <a:pt x="60" y="694"/>
                  </a:lnTo>
                  <a:lnTo>
                    <a:pt x="58" y="700"/>
                  </a:lnTo>
                  <a:lnTo>
                    <a:pt x="58" y="700"/>
                  </a:lnTo>
                  <a:lnTo>
                    <a:pt x="54" y="704"/>
                  </a:lnTo>
                  <a:lnTo>
                    <a:pt x="54" y="704"/>
                  </a:lnTo>
                  <a:lnTo>
                    <a:pt x="50" y="712"/>
                  </a:lnTo>
                  <a:lnTo>
                    <a:pt x="50" y="712"/>
                  </a:lnTo>
                  <a:lnTo>
                    <a:pt x="46" y="722"/>
                  </a:lnTo>
                  <a:lnTo>
                    <a:pt x="46" y="722"/>
                  </a:lnTo>
                  <a:lnTo>
                    <a:pt x="42" y="728"/>
                  </a:lnTo>
                  <a:lnTo>
                    <a:pt x="42" y="728"/>
                  </a:lnTo>
                  <a:lnTo>
                    <a:pt x="40" y="732"/>
                  </a:lnTo>
                  <a:lnTo>
                    <a:pt x="40" y="732"/>
                  </a:lnTo>
                  <a:lnTo>
                    <a:pt x="38" y="736"/>
                  </a:lnTo>
                  <a:lnTo>
                    <a:pt x="38" y="736"/>
                  </a:lnTo>
                  <a:lnTo>
                    <a:pt x="34" y="740"/>
                  </a:lnTo>
                  <a:lnTo>
                    <a:pt x="34" y="740"/>
                  </a:lnTo>
                  <a:lnTo>
                    <a:pt x="32" y="744"/>
                  </a:lnTo>
                  <a:lnTo>
                    <a:pt x="32" y="744"/>
                  </a:lnTo>
                  <a:lnTo>
                    <a:pt x="28" y="748"/>
                  </a:lnTo>
                  <a:lnTo>
                    <a:pt x="28" y="748"/>
                  </a:lnTo>
                  <a:lnTo>
                    <a:pt x="22" y="750"/>
                  </a:lnTo>
                  <a:lnTo>
                    <a:pt x="22" y="750"/>
                  </a:lnTo>
                  <a:lnTo>
                    <a:pt x="20" y="750"/>
                  </a:lnTo>
                  <a:lnTo>
                    <a:pt x="20" y="750"/>
                  </a:lnTo>
                  <a:lnTo>
                    <a:pt x="18" y="752"/>
                  </a:lnTo>
                  <a:lnTo>
                    <a:pt x="18" y="752"/>
                  </a:lnTo>
                  <a:lnTo>
                    <a:pt x="12" y="754"/>
                  </a:lnTo>
                  <a:lnTo>
                    <a:pt x="12" y="754"/>
                  </a:lnTo>
                  <a:lnTo>
                    <a:pt x="2" y="760"/>
                  </a:lnTo>
                  <a:lnTo>
                    <a:pt x="2" y="760"/>
                  </a:lnTo>
                  <a:lnTo>
                    <a:pt x="0" y="762"/>
                  </a:lnTo>
                  <a:lnTo>
                    <a:pt x="0" y="762"/>
                  </a:lnTo>
                  <a:lnTo>
                    <a:pt x="0" y="764"/>
                  </a:lnTo>
                  <a:lnTo>
                    <a:pt x="0" y="764"/>
                  </a:lnTo>
                  <a:lnTo>
                    <a:pt x="0" y="764"/>
                  </a:lnTo>
                  <a:lnTo>
                    <a:pt x="0" y="764"/>
                  </a:lnTo>
                  <a:lnTo>
                    <a:pt x="0" y="764"/>
                  </a:lnTo>
                  <a:lnTo>
                    <a:pt x="10" y="766"/>
                  </a:lnTo>
                  <a:lnTo>
                    <a:pt x="10" y="766"/>
                  </a:lnTo>
                  <a:lnTo>
                    <a:pt x="24" y="768"/>
                  </a:lnTo>
                  <a:lnTo>
                    <a:pt x="24" y="768"/>
                  </a:lnTo>
                  <a:lnTo>
                    <a:pt x="44" y="766"/>
                  </a:lnTo>
                  <a:lnTo>
                    <a:pt x="44" y="766"/>
                  </a:lnTo>
                  <a:lnTo>
                    <a:pt x="52" y="764"/>
                  </a:lnTo>
                  <a:lnTo>
                    <a:pt x="56" y="762"/>
                  </a:lnTo>
                  <a:lnTo>
                    <a:pt x="56" y="762"/>
                  </a:lnTo>
                  <a:lnTo>
                    <a:pt x="58" y="760"/>
                  </a:lnTo>
                  <a:lnTo>
                    <a:pt x="60" y="758"/>
                  </a:lnTo>
                  <a:lnTo>
                    <a:pt x="60" y="758"/>
                  </a:lnTo>
                  <a:lnTo>
                    <a:pt x="62" y="754"/>
                  </a:lnTo>
                  <a:lnTo>
                    <a:pt x="62" y="754"/>
                  </a:lnTo>
                  <a:lnTo>
                    <a:pt x="70" y="746"/>
                  </a:lnTo>
                  <a:lnTo>
                    <a:pt x="70" y="746"/>
                  </a:lnTo>
                  <a:lnTo>
                    <a:pt x="78" y="740"/>
                  </a:lnTo>
                  <a:lnTo>
                    <a:pt x="78" y="740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82" y="738"/>
                  </a:lnTo>
                  <a:lnTo>
                    <a:pt x="84" y="746"/>
                  </a:lnTo>
                  <a:lnTo>
                    <a:pt x="84" y="746"/>
                  </a:lnTo>
                  <a:lnTo>
                    <a:pt x="84" y="752"/>
                  </a:lnTo>
                  <a:lnTo>
                    <a:pt x="84" y="752"/>
                  </a:lnTo>
                  <a:lnTo>
                    <a:pt x="84" y="754"/>
                  </a:lnTo>
                  <a:lnTo>
                    <a:pt x="84" y="754"/>
                  </a:lnTo>
                  <a:lnTo>
                    <a:pt x="90" y="754"/>
                  </a:lnTo>
                  <a:lnTo>
                    <a:pt x="90" y="754"/>
                  </a:lnTo>
                  <a:lnTo>
                    <a:pt x="94" y="756"/>
                  </a:lnTo>
                  <a:lnTo>
                    <a:pt x="94" y="756"/>
                  </a:lnTo>
                  <a:lnTo>
                    <a:pt x="96" y="754"/>
                  </a:lnTo>
                  <a:lnTo>
                    <a:pt x="96" y="752"/>
                  </a:lnTo>
                  <a:lnTo>
                    <a:pt x="96" y="752"/>
                  </a:lnTo>
                  <a:lnTo>
                    <a:pt x="98" y="738"/>
                  </a:lnTo>
                  <a:lnTo>
                    <a:pt x="98" y="738"/>
                  </a:lnTo>
                  <a:lnTo>
                    <a:pt x="98" y="728"/>
                  </a:lnTo>
                  <a:lnTo>
                    <a:pt x="98" y="728"/>
                  </a:lnTo>
                  <a:lnTo>
                    <a:pt x="98" y="726"/>
                  </a:lnTo>
                  <a:lnTo>
                    <a:pt x="98" y="726"/>
                  </a:lnTo>
                  <a:lnTo>
                    <a:pt x="98" y="724"/>
                  </a:lnTo>
                  <a:lnTo>
                    <a:pt x="100" y="720"/>
                  </a:lnTo>
                  <a:lnTo>
                    <a:pt x="100" y="720"/>
                  </a:lnTo>
                  <a:lnTo>
                    <a:pt x="98" y="714"/>
                  </a:lnTo>
                  <a:lnTo>
                    <a:pt x="98" y="710"/>
                  </a:lnTo>
                  <a:lnTo>
                    <a:pt x="98" y="710"/>
                  </a:lnTo>
                  <a:lnTo>
                    <a:pt x="94" y="704"/>
                  </a:lnTo>
                  <a:lnTo>
                    <a:pt x="94" y="704"/>
                  </a:lnTo>
                  <a:lnTo>
                    <a:pt x="94" y="702"/>
                  </a:lnTo>
                  <a:lnTo>
                    <a:pt x="94" y="702"/>
                  </a:lnTo>
                  <a:lnTo>
                    <a:pt x="94" y="702"/>
                  </a:lnTo>
                  <a:lnTo>
                    <a:pt x="94" y="702"/>
                  </a:lnTo>
                  <a:lnTo>
                    <a:pt x="94" y="700"/>
                  </a:lnTo>
                  <a:lnTo>
                    <a:pt x="94" y="700"/>
                  </a:lnTo>
                  <a:lnTo>
                    <a:pt x="94" y="700"/>
                  </a:lnTo>
                  <a:lnTo>
                    <a:pt x="94" y="700"/>
                  </a:lnTo>
                  <a:lnTo>
                    <a:pt x="94" y="698"/>
                  </a:lnTo>
                  <a:lnTo>
                    <a:pt x="94" y="698"/>
                  </a:lnTo>
                  <a:lnTo>
                    <a:pt x="94" y="696"/>
                  </a:lnTo>
                  <a:lnTo>
                    <a:pt x="94" y="696"/>
                  </a:lnTo>
                  <a:lnTo>
                    <a:pt x="94" y="694"/>
                  </a:lnTo>
                  <a:lnTo>
                    <a:pt x="94" y="694"/>
                  </a:lnTo>
                  <a:lnTo>
                    <a:pt x="96" y="686"/>
                  </a:lnTo>
                  <a:lnTo>
                    <a:pt x="96" y="686"/>
                  </a:lnTo>
                  <a:lnTo>
                    <a:pt x="104" y="668"/>
                  </a:lnTo>
                  <a:lnTo>
                    <a:pt x="104" y="668"/>
                  </a:lnTo>
                  <a:lnTo>
                    <a:pt x="110" y="650"/>
                  </a:lnTo>
                  <a:lnTo>
                    <a:pt x="110" y="650"/>
                  </a:lnTo>
                  <a:lnTo>
                    <a:pt x="116" y="638"/>
                  </a:lnTo>
                  <a:lnTo>
                    <a:pt x="116" y="638"/>
                  </a:lnTo>
                  <a:lnTo>
                    <a:pt x="122" y="624"/>
                  </a:lnTo>
                  <a:lnTo>
                    <a:pt x="122" y="624"/>
                  </a:lnTo>
                  <a:lnTo>
                    <a:pt x="126" y="618"/>
                  </a:lnTo>
                  <a:lnTo>
                    <a:pt x="126" y="618"/>
                  </a:lnTo>
                  <a:lnTo>
                    <a:pt x="128" y="612"/>
                  </a:lnTo>
                  <a:lnTo>
                    <a:pt x="132" y="604"/>
                  </a:lnTo>
                  <a:lnTo>
                    <a:pt x="132" y="604"/>
                  </a:lnTo>
                  <a:lnTo>
                    <a:pt x="136" y="594"/>
                  </a:lnTo>
                  <a:lnTo>
                    <a:pt x="140" y="580"/>
                  </a:lnTo>
                  <a:lnTo>
                    <a:pt x="140" y="580"/>
                  </a:lnTo>
                  <a:lnTo>
                    <a:pt x="142" y="570"/>
                  </a:lnTo>
                  <a:lnTo>
                    <a:pt x="142" y="570"/>
                  </a:lnTo>
                  <a:lnTo>
                    <a:pt x="142" y="564"/>
                  </a:lnTo>
                  <a:lnTo>
                    <a:pt x="142" y="564"/>
                  </a:lnTo>
                  <a:lnTo>
                    <a:pt x="144" y="558"/>
                  </a:lnTo>
                  <a:lnTo>
                    <a:pt x="146" y="554"/>
                  </a:lnTo>
                  <a:lnTo>
                    <a:pt x="146" y="554"/>
                  </a:lnTo>
                  <a:lnTo>
                    <a:pt x="152" y="546"/>
                  </a:lnTo>
                  <a:lnTo>
                    <a:pt x="152" y="546"/>
                  </a:lnTo>
                  <a:lnTo>
                    <a:pt x="156" y="538"/>
                  </a:lnTo>
                  <a:lnTo>
                    <a:pt x="160" y="530"/>
                  </a:lnTo>
                  <a:lnTo>
                    <a:pt x="160" y="530"/>
                  </a:lnTo>
                  <a:lnTo>
                    <a:pt x="168" y="508"/>
                  </a:lnTo>
                  <a:lnTo>
                    <a:pt x="168" y="508"/>
                  </a:lnTo>
                  <a:lnTo>
                    <a:pt x="176" y="494"/>
                  </a:lnTo>
                  <a:lnTo>
                    <a:pt x="176" y="494"/>
                  </a:lnTo>
                  <a:lnTo>
                    <a:pt x="184" y="494"/>
                  </a:lnTo>
                  <a:lnTo>
                    <a:pt x="184" y="494"/>
                  </a:lnTo>
                  <a:lnTo>
                    <a:pt x="198" y="494"/>
                  </a:lnTo>
                  <a:lnTo>
                    <a:pt x="198" y="494"/>
                  </a:lnTo>
                  <a:lnTo>
                    <a:pt x="208" y="496"/>
                  </a:lnTo>
                  <a:lnTo>
                    <a:pt x="208" y="496"/>
                  </a:lnTo>
                  <a:lnTo>
                    <a:pt x="206" y="504"/>
                  </a:lnTo>
                  <a:lnTo>
                    <a:pt x="206" y="504"/>
                  </a:lnTo>
                  <a:lnTo>
                    <a:pt x="206" y="512"/>
                  </a:lnTo>
                  <a:lnTo>
                    <a:pt x="206" y="522"/>
                  </a:lnTo>
                  <a:lnTo>
                    <a:pt x="206" y="522"/>
                  </a:lnTo>
                  <a:lnTo>
                    <a:pt x="210" y="540"/>
                  </a:lnTo>
                  <a:lnTo>
                    <a:pt x="210" y="540"/>
                  </a:lnTo>
                  <a:lnTo>
                    <a:pt x="210" y="544"/>
                  </a:lnTo>
                  <a:lnTo>
                    <a:pt x="210" y="544"/>
                  </a:lnTo>
                  <a:lnTo>
                    <a:pt x="208" y="550"/>
                  </a:lnTo>
                  <a:lnTo>
                    <a:pt x="208" y="550"/>
                  </a:lnTo>
                  <a:lnTo>
                    <a:pt x="208" y="560"/>
                  </a:lnTo>
                  <a:lnTo>
                    <a:pt x="208" y="560"/>
                  </a:lnTo>
                  <a:lnTo>
                    <a:pt x="204" y="584"/>
                  </a:lnTo>
                  <a:lnTo>
                    <a:pt x="204" y="584"/>
                  </a:lnTo>
                  <a:lnTo>
                    <a:pt x="206" y="598"/>
                  </a:lnTo>
                  <a:lnTo>
                    <a:pt x="206" y="598"/>
                  </a:lnTo>
                  <a:lnTo>
                    <a:pt x="206" y="604"/>
                  </a:lnTo>
                  <a:lnTo>
                    <a:pt x="206" y="604"/>
                  </a:lnTo>
                  <a:lnTo>
                    <a:pt x="204" y="620"/>
                  </a:lnTo>
                  <a:lnTo>
                    <a:pt x="204" y="620"/>
                  </a:lnTo>
                  <a:lnTo>
                    <a:pt x="204" y="646"/>
                  </a:lnTo>
                  <a:lnTo>
                    <a:pt x="204" y="646"/>
                  </a:lnTo>
                  <a:lnTo>
                    <a:pt x="202" y="668"/>
                  </a:lnTo>
                  <a:lnTo>
                    <a:pt x="202" y="668"/>
                  </a:lnTo>
                  <a:lnTo>
                    <a:pt x="202" y="682"/>
                  </a:lnTo>
                  <a:lnTo>
                    <a:pt x="202" y="682"/>
                  </a:lnTo>
                  <a:lnTo>
                    <a:pt x="202" y="690"/>
                  </a:lnTo>
                  <a:lnTo>
                    <a:pt x="202" y="690"/>
                  </a:lnTo>
                  <a:lnTo>
                    <a:pt x="200" y="692"/>
                  </a:lnTo>
                  <a:lnTo>
                    <a:pt x="200" y="692"/>
                  </a:lnTo>
                  <a:lnTo>
                    <a:pt x="200" y="692"/>
                  </a:lnTo>
                  <a:lnTo>
                    <a:pt x="200" y="692"/>
                  </a:lnTo>
                  <a:lnTo>
                    <a:pt x="196" y="698"/>
                  </a:lnTo>
                  <a:lnTo>
                    <a:pt x="196" y="698"/>
                  </a:lnTo>
                  <a:lnTo>
                    <a:pt x="194" y="702"/>
                  </a:lnTo>
                  <a:lnTo>
                    <a:pt x="192" y="708"/>
                  </a:lnTo>
                  <a:lnTo>
                    <a:pt x="192" y="708"/>
                  </a:lnTo>
                  <a:lnTo>
                    <a:pt x="192" y="714"/>
                  </a:lnTo>
                  <a:lnTo>
                    <a:pt x="192" y="714"/>
                  </a:lnTo>
                  <a:lnTo>
                    <a:pt x="192" y="716"/>
                  </a:lnTo>
                  <a:lnTo>
                    <a:pt x="192" y="716"/>
                  </a:lnTo>
                  <a:lnTo>
                    <a:pt x="194" y="718"/>
                  </a:lnTo>
                  <a:lnTo>
                    <a:pt x="194" y="718"/>
                  </a:lnTo>
                  <a:lnTo>
                    <a:pt x="194" y="732"/>
                  </a:lnTo>
                  <a:lnTo>
                    <a:pt x="194" y="732"/>
                  </a:lnTo>
                  <a:lnTo>
                    <a:pt x="194" y="742"/>
                  </a:lnTo>
                  <a:lnTo>
                    <a:pt x="194" y="742"/>
                  </a:lnTo>
                  <a:lnTo>
                    <a:pt x="194" y="744"/>
                  </a:lnTo>
                  <a:lnTo>
                    <a:pt x="194" y="744"/>
                  </a:lnTo>
                  <a:lnTo>
                    <a:pt x="198" y="746"/>
                  </a:lnTo>
                  <a:lnTo>
                    <a:pt x="198" y="746"/>
                  </a:lnTo>
                  <a:lnTo>
                    <a:pt x="204" y="744"/>
                  </a:lnTo>
                  <a:lnTo>
                    <a:pt x="204" y="744"/>
                  </a:lnTo>
                  <a:lnTo>
                    <a:pt x="208" y="744"/>
                  </a:lnTo>
                  <a:lnTo>
                    <a:pt x="208" y="742"/>
                  </a:lnTo>
                  <a:lnTo>
                    <a:pt x="208" y="742"/>
                  </a:lnTo>
                  <a:lnTo>
                    <a:pt x="208" y="738"/>
                  </a:lnTo>
                  <a:lnTo>
                    <a:pt x="208" y="738"/>
                  </a:lnTo>
                  <a:lnTo>
                    <a:pt x="210" y="734"/>
                  </a:lnTo>
                  <a:lnTo>
                    <a:pt x="210" y="734"/>
                  </a:lnTo>
                  <a:lnTo>
                    <a:pt x="214" y="740"/>
                  </a:lnTo>
                  <a:lnTo>
                    <a:pt x="214" y="740"/>
                  </a:lnTo>
                  <a:lnTo>
                    <a:pt x="218" y="748"/>
                  </a:lnTo>
                  <a:lnTo>
                    <a:pt x="218" y="748"/>
                  </a:lnTo>
                  <a:lnTo>
                    <a:pt x="218" y="750"/>
                  </a:lnTo>
                  <a:lnTo>
                    <a:pt x="218" y="750"/>
                  </a:lnTo>
                  <a:lnTo>
                    <a:pt x="218" y="752"/>
                  </a:lnTo>
                  <a:lnTo>
                    <a:pt x="218" y="752"/>
                  </a:lnTo>
                  <a:lnTo>
                    <a:pt x="218" y="754"/>
                  </a:lnTo>
                  <a:lnTo>
                    <a:pt x="218" y="754"/>
                  </a:lnTo>
                  <a:lnTo>
                    <a:pt x="228" y="756"/>
                  </a:lnTo>
                  <a:lnTo>
                    <a:pt x="228" y="756"/>
                  </a:lnTo>
                  <a:lnTo>
                    <a:pt x="240" y="758"/>
                  </a:lnTo>
                  <a:lnTo>
                    <a:pt x="240" y="758"/>
                  </a:lnTo>
                  <a:lnTo>
                    <a:pt x="252" y="758"/>
                  </a:lnTo>
                  <a:lnTo>
                    <a:pt x="252" y="758"/>
                  </a:lnTo>
                  <a:lnTo>
                    <a:pt x="264" y="756"/>
                  </a:lnTo>
                  <a:lnTo>
                    <a:pt x="264" y="756"/>
                  </a:lnTo>
                  <a:lnTo>
                    <a:pt x="266" y="754"/>
                  </a:lnTo>
                  <a:lnTo>
                    <a:pt x="266" y="754"/>
                  </a:lnTo>
                  <a:lnTo>
                    <a:pt x="264" y="754"/>
                  </a:lnTo>
                  <a:lnTo>
                    <a:pt x="264" y="754"/>
                  </a:lnTo>
                  <a:lnTo>
                    <a:pt x="266" y="754"/>
                  </a:lnTo>
                  <a:lnTo>
                    <a:pt x="264" y="750"/>
                  </a:lnTo>
                  <a:lnTo>
                    <a:pt x="264" y="750"/>
                  </a:lnTo>
                  <a:lnTo>
                    <a:pt x="258" y="748"/>
                  </a:lnTo>
                  <a:lnTo>
                    <a:pt x="258" y="748"/>
                  </a:lnTo>
                  <a:lnTo>
                    <a:pt x="256" y="744"/>
                  </a:lnTo>
                  <a:lnTo>
                    <a:pt x="256" y="744"/>
                  </a:lnTo>
                  <a:lnTo>
                    <a:pt x="252" y="742"/>
                  </a:lnTo>
                  <a:lnTo>
                    <a:pt x="252" y="742"/>
                  </a:lnTo>
                  <a:lnTo>
                    <a:pt x="250" y="740"/>
                  </a:lnTo>
                  <a:lnTo>
                    <a:pt x="250" y="740"/>
                  </a:lnTo>
                  <a:lnTo>
                    <a:pt x="246" y="734"/>
                  </a:lnTo>
                  <a:lnTo>
                    <a:pt x="246" y="734"/>
                  </a:lnTo>
                  <a:lnTo>
                    <a:pt x="240" y="728"/>
                  </a:lnTo>
                  <a:lnTo>
                    <a:pt x="240" y="728"/>
                  </a:lnTo>
                  <a:lnTo>
                    <a:pt x="236" y="720"/>
                  </a:lnTo>
                  <a:lnTo>
                    <a:pt x="236" y="720"/>
                  </a:lnTo>
                  <a:lnTo>
                    <a:pt x="234" y="714"/>
                  </a:lnTo>
                  <a:lnTo>
                    <a:pt x="234" y="714"/>
                  </a:lnTo>
                  <a:lnTo>
                    <a:pt x="234" y="712"/>
                  </a:lnTo>
                  <a:lnTo>
                    <a:pt x="234" y="712"/>
                  </a:lnTo>
                  <a:lnTo>
                    <a:pt x="232" y="710"/>
                  </a:lnTo>
                  <a:lnTo>
                    <a:pt x="232" y="710"/>
                  </a:lnTo>
                  <a:lnTo>
                    <a:pt x="230" y="706"/>
                  </a:lnTo>
                  <a:lnTo>
                    <a:pt x="230" y="706"/>
                  </a:lnTo>
                  <a:lnTo>
                    <a:pt x="228" y="704"/>
                  </a:lnTo>
                  <a:lnTo>
                    <a:pt x="228" y="704"/>
                  </a:lnTo>
                  <a:lnTo>
                    <a:pt x="228" y="698"/>
                  </a:lnTo>
                  <a:lnTo>
                    <a:pt x="228" y="698"/>
                  </a:lnTo>
                  <a:lnTo>
                    <a:pt x="228" y="694"/>
                  </a:lnTo>
                  <a:lnTo>
                    <a:pt x="228" y="694"/>
                  </a:lnTo>
                  <a:lnTo>
                    <a:pt x="230" y="688"/>
                  </a:lnTo>
                  <a:lnTo>
                    <a:pt x="230" y="688"/>
                  </a:lnTo>
                  <a:lnTo>
                    <a:pt x="230" y="680"/>
                  </a:lnTo>
                  <a:lnTo>
                    <a:pt x="230" y="680"/>
                  </a:lnTo>
                  <a:lnTo>
                    <a:pt x="234" y="660"/>
                  </a:lnTo>
                  <a:lnTo>
                    <a:pt x="234" y="660"/>
                  </a:lnTo>
                  <a:lnTo>
                    <a:pt x="238" y="650"/>
                  </a:lnTo>
                  <a:lnTo>
                    <a:pt x="238" y="650"/>
                  </a:lnTo>
                  <a:lnTo>
                    <a:pt x="240" y="636"/>
                  </a:lnTo>
                  <a:lnTo>
                    <a:pt x="240" y="636"/>
                  </a:lnTo>
                  <a:lnTo>
                    <a:pt x="248" y="602"/>
                  </a:lnTo>
                  <a:lnTo>
                    <a:pt x="248" y="602"/>
                  </a:lnTo>
                  <a:lnTo>
                    <a:pt x="256" y="604"/>
                  </a:lnTo>
                  <a:lnTo>
                    <a:pt x="256" y="604"/>
                  </a:lnTo>
                  <a:lnTo>
                    <a:pt x="264" y="606"/>
                  </a:lnTo>
                  <a:lnTo>
                    <a:pt x="264" y="606"/>
                  </a:lnTo>
                  <a:lnTo>
                    <a:pt x="266" y="606"/>
                  </a:lnTo>
                  <a:lnTo>
                    <a:pt x="266" y="606"/>
                  </a:lnTo>
                  <a:lnTo>
                    <a:pt x="268" y="606"/>
                  </a:lnTo>
                  <a:lnTo>
                    <a:pt x="268" y="606"/>
                  </a:lnTo>
                  <a:lnTo>
                    <a:pt x="268" y="606"/>
                  </a:lnTo>
                  <a:lnTo>
                    <a:pt x="268" y="606"/>
                  </a:lnTo>
                  <a:lnTo>
                    <a:pt x="274" y="606"/>
                  </a:lnTo>
                  <a:lnTo>
                    <a:pt x="274" y="606"/>
                  </a:lnTo>
                  <a:lnTo>
                    <a:pt x="276" y="608"/>
                  </a:lnTo>
                  <a:lnTo>
                    <a:pt x="276" y="608"/>
                  </a:lnTo>
                  <a:lnTo>
                    <a:pt x="278" y="608"/>
                  </a:lnTo>
                  <a:lnTo>
                    <a:pt x="278" y="608"/>
                  </a:lnTo>
                  <a:lnTo>
                    <a:pt x="280" y="608"/>
                  </a:lnTo>
                  <a:lnTo>
                    <a:pt x="280" y="608"/>
                  </a:lnTo>
                  <a:lnTo>
                    <a:pt x="282" y="608"/>
                  </a:lnTo>
                  <a:lnTo>
                    <a:pt x="282" y="608"/>
                  </a:lnTo>
                  <a:lnTo>
                    <a:pt x="282" y="610"/>
                  </a:lnTo>
                  <a:lnTo>
                    <a:pt x="282" y="610"/>
                  </a:lnTo>
                  <a:lnTo>
                    <a:pt x="284" y="610"/>
                  </a:lnTo>
                  <a:lnTo>
                    <a:pt x="284" y="610"/>
                  </a:lnTo>
                  <a:lnTo>
                    <a:pt x="286" y="608"/>
                  </a:lnTo>
                  <a:lnTo>
                    <a:pt x="286" y="608"/>
                  </a:lnTo>
                  <a:lnTo>
                    <a:pt x="288" y="608"/>
                  </a:lnTo>
                  <a:lnTo>
                    <a:pt x="288" y="608"/>
                  </a:lnTo>
                  <a:lnTo>
                    <a:pt x="292" y="606"/>
                  </a:lnTo>
                  <a:lnTo>
                    <a:pt x="292" y="606"/>
                  </a:lnTo>
                  <a:lnTo>
                    <a:pt x="298" y="604"/>
                  </a:lnTo>
                  <a:lnTo>
                    <a:pt x="298" y="604"/>
                  </a:lnTo>
                  <a:lnTo>
                    <a:pt x="300" y="602"/>
                  </a:lnTo>
                  <a:lnTo>
                    <a:pt x="300" y="602"/>
                  </a:lnTo>
                  <a:lnTo>
                    <a:pt x="304" y="600"/>
                  </a:lnTo>
                  <a:lnTo>
                    <a:pt x="304" y="600"/>
                  </a:lnTo>
                  <a:lnTo>
                    <a:pt x="312" y="596"/>
                  </a:lnTo>
                  <a:lnTo>
                    <a:pt x="312" y="596"/>
                  </a:lnTo>
                  <a:lnTo>
                    <a:pt x="316" y="594"/>
                  </a:lnTo>
                  <a:lnTo>
                    <a:pt x="316" y="594"/>
                  </a:lnTo>
                  <a:lnTo>
                    <a:pt x="318" y="592"/>
                  </a:lnTo>
                  <a:lnTo>
                    <a:pt x="318" y="592"/>
                  </a:lnTo>
                  <a:lnTo>
                    <a:pt x="320" y="590"/>
                  </a:lnTo>
                  <a:lnTo>
                    <a:pt x="320" y="590"/>
                  </a:lnTo>
                  <a:lnTo>
                    <a:pt x="328" y="586"/>
                  </a:lnTo>
                  <a:lnTo>
                    <a:pt x="328" y="586"/>
                  </a:lnTo>
                  <a:lnTo>
                    <a:pt x="332" y="584"/>
                  </a:lnTo>
                  <a:lnTo>
                    <a:pt x="334" y="582"/>
                  </a:lnTo>
                  <a:lnTo>
                    <a:pt x="334" y="582"/>
                  </a:lnTo>
                  <a:lnTo>
                    <a:pt x="336" y="576"/>
                  </a:lnTo>
                  <a:lnTo>
                    <a:pt x="336" y="576"/>
                  </a:lnTo>
                  <a:lnTo>
                    <a:pt x="338" y="572"/>
                  </a:lnTo>
                  <a:lnTo>
                    <a:pt x="338" y="572"/>
                  </a:lnTo>
                  <a:lnTo>
                    <a:pt x="342" y="564"/>
                  </a:lnTo>
                  <a:lnTo>
                    <a:pt x="342" y="564"/>
                  </a:lnTo>
                  <a:lnTo>
                    <a:pt x="344" y="552"/>
                  </a:lnTo>
                  <a:lnTo>
                    <a:pt x="344" y="552"/>
                  </a:lnTo>
                  <a:lnTo>
                    <a:pt x="346" y="538"/>
                  </a:lnTo>
                  <a:lnTo>
                    <a:pt x="346" y="538"/>
                  </a:lnTo>
                  <a:lnTo>
                    <a:pt x="346" y="528"/>
                  </a:lnTo>
                  <a:lnTo>
                    <a:pt x="346" y="528"/>
                  </a:lnTo>
                  <a:lnTo>
                    <a:pt x="346" y="522"/>
                  </a:lnTo>
                  <a:lnTo>
                    <a:pt x="346" y="522"/>
                  </a:lnTo>
                  <a:lnTo>
                    <a:pt x="344" y="516"/>
                  </a:lnTo>
                  <a:lnTo>
                    <a:pt x="344" y="516"/>
                  </a:lnTo>
                  <a:close/>
                  <a:moveTo>
                    <a:pt x="256" y="126"/>
                  </a:moveTo>
                  <a:lnTo>
                    <a:pt x="258" y="128"/>
                  </a:lnTo>
                  <a:lnTo>
                    <a:pt x="258" y="128"/>
                  </a:lnTo>
                  <a:lnTo>
                    <a:pt x="256" y="126"/>
                  </a:lnTo>
                  <a:lnTo>
                    <a:pt x="256" y="126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56" y="124"/>
                  </a:lnTo>
                  <a:lnTo>
                    <a:pt x="258" y="126"/>
                  </a:lnTo>
                  <a:lnTo>
                    <a:pt x="258" y="126"/>
                  </a:lnTo>
                  <a:lnTo>
                    <a:pt x="258" y="128"/>
                  </a:lnTo>
                  <a:lnTo>
                    <a:pt x="260" y="128"/>
                  </a:lnTo>
                  <a:lnTo>
                    <a:pt x="260" y="128"/>
                  </a:lnTo>
                  <a:lnTo>
                    <a:pt x="262" y="130"/>
                  </a:lnTo>
                  <a:lnTo>
                    <a:pt x="262" y="130"/>
                  </a:lnTo>
                  <a:lnTo>
                    <a:pt x="264" y="134"/>
                  </a:lnTo>
                  <a:lnTo>
                    <a:pt x="264" y="134"/>
                  </a:lnTo>
                  <a:lnTo>
                    <a:pt x="266" y="138"/>
                  </a:lnTo>
                  <a:lnTo>
                    <a:pt x="266" y="138"/>
                  </a:lnTo>
                  <a:lnTo>
                    <a:pt x="268" y="140"/>
                  </a:lnTo>
                  <a:lnTo>
                    <a:pt x="268" y="140"/>
                  </a:lnTo>
                  <a:lnTo>
                    <a:pt x="264" y="138"/>
                  </a:lnTo>
                  <a:lnTo>
                    <a:pt x="264" y="138"/>
                  </a:lnTo>
                  <a:lnTo>
                    <a:pt x="264" y="138"/>
                  </a:lnTo>
                  <a:lnTo>
                    <a:pt x="266" y="138"/>
                  </a:lnTo>
                  <a:lnTo>
                    <a:pt x="266" y="138"/>
                  </a:lnTo>
                  <a:lnTo>
                    <a:pt x="264" y="138"/>
                  </a:lnTo>
                  <a:lnTo>
                    <a:pt x="264" y="138"/>
                  </a:lnTo>
                  <a:lnTo>
                    <a:pt x="262" y="136"/>
                  </a:lnTo>
                  <a:lnTo>
                    <a:pt x="262" y="136"/>
                  </a:lnTo>
                  <a:lnTo>
                    <a:pt x="260" y="134"/>
                  </a:lnTo>
                  <a:lnTo>
                    <a:pt x="260" y="134"/>
                  </a:lnTo>
                  <a:lnTo>
                    <a:pt x="256" y="130"/>
                  </a:lnTo>
                  <a:lnTo>
                    <a:pt x="256" y="130"/>
                  </a:lnTo>
                  <a:lnTo>
                    <a:pt x="256" y="128"/>
                  </a:lnTo>
                  <a:lnTo>
                    <a:pt x="256" y="128"/>
                  </a:lnTo>
                  <a:lnTo>
                    <a:pt x="256" y="126"/>
                  </a:lnTo>
                  <a:lnTo>
                    <a:pt x="256" y="126"/>
                  </a:lnTo>
                  <a:close/>
                  <a:moveTo>
                    <a:pt x="256" y="132"/>
                  </a:moveTo>
                  <a:lnTo>
                    <a:pt x="256" y="132"/>
                  </a:lnTo>
                  <a:lnTo>
                    <a:pt x="260" y="136"/>
                  </a:lnTo>
                  <a:lnTo>
                    <a:pt x="260" y="136"/>
                  </a:lnTo>
                  <a:lnTo>
                    <a:pt x="262" y="138"/>
                  </a:lnTo>
                  <a:lnTo>
                    <a:pt x="262" y="138"/>
                  </a:lnTo>
                  <a:lnTo>
                    <a:pt x="260" y="136"/>
                  </a:lnTo>
                  <a:lnTo>
                    <a:pt x="256" y="134"/>
                  </a:lnTo>
                  <a:lnTo>
                    <a:pt x="256" y="134"/>
                  </a:lnTo>
                  <a:lnTo>
                    <a:pt x="256" y="132"/>
                  </a:lnTo>
                  <a:lnTo>
                    <a:pt x="256" y="132"/>
                  </a:lnTo>
                  <a:lnTo>
                    <a:pt x="256" y="132"/>
                  </a:lnTo>
                  <a:close/>
                  <a:moveTo>
                    <a:pt x="256" y="148"/>
                  </a:moveTo>
                  <a:lnTo>
                    <a:pt x="256" y="148"/>
                  </a:lnTo>
                  <a:lnTo>
                    <a:pt x="258" y="154"/>
                  </a:lnTo>
                  <a:lnTo>
                    <a:pt x="258" y="154"/>
                  </a:lnTo>
                  <a:lnTo>
                    <a:pt x="256" y="148"/>
                  </a:lnTo>
                  <a:lnTo>
                    <a:pt x="256" y="148"/>
                  </a:lnTo>
                  <a:lnTo>
                    <a:pt x="254" y="142"/>
                  </a:lnTo>
                  <a:lnTo>
                    <a:pt x="254" y="142"/>
                  </a:lnTo>
                  <a:lnTo>
                    <a:pt x="256" y="148"/>
                  </a:lnTo>
                  <a:lnTo>
                    <a:pt x="256" y="148"/>
                  </a:lnTo>
                  <a:close/>
                  <a:moveTo>
                    <a:pt x="238" y="128"/>
                  </a:moveTo>
                  <a:lnTo>
                    <a:pt x="238" y="128"/>
                  </a:lnTo>
                  <a:lnTo>
                    <a:pt x="238" y="124"/>
                  </a:lnTo>
                  <a:lnTo>
                    <a:pt x="238" y="124"/>
                  </a:lnTo>
                  <a:lnTo>
                    <a:pt x="236" y="132"/>
                  </a:lnTo>
                  <a:lnTo>
                    <a:pt x="236" y="132"/>
                  </a:lnTo>
                  <a:lnTo>
                    <a:pt x="234" y="136"/>
                  </a:lnTo>
                  <a:lnTo>
                    <a:pt x="234" y="136"/>
                  </a:lnTo>
                  <a:lnTo>
                    <a:pt x="234" y="136"/>
                  </a:lnTo>
                  <a:lnTo>
                    <a:pt x="238" y="128"/>
                  </a:lnTo>
                  <a:lnTo>
                    <a:pt x="238" y="128"/>
                  </a:lnTo>
                  <a:close/>
                  <a:moveTo>
                    <a:pt x="202" y="152"/>
                  </a:moveTo>
                  <a:lnTo>
                    <a:pt x="202" y="152"/>
                  </a:lnTo>
                  <a:lnTo>
                    <a:pt x="196" y="150"/>
                  </a:lnTo>
                  <a:lnTo>
                    <a:pt x="196" y="150"/>
                  </a:lnTo>
                  <a:lnTo>
                    <a:pt x="200" y="152"/>
                  </a:lnTo>
                  <a:lnTo>
                    <a:pt x="202" y="150"/>
                  </a:lnTo>
                  <a:lnTo>
                    <a:pt x="202" y="152"/>
                  </a:lnTo>
                  <a:close/>
                  <a:moveTo>
                    <a:pt x="196" y="136"/>
                  </a:moveTo>
                  <a:lnTo>
                    <a:pt x="196" y="136"/>
                  </a:lnTo>
                  <a:lnTo>
                    <a:pt x="198" y="140"/>
                  </a:lnTo>
                  <a:lnTo>
                    <a:pt x="200" y="144"/>
                  </a:lnTo>
                  <a:lnTo>
                    <a:pt x="200" y="144"/>
                  </a:lnTo>
                  <a:lnTo>
                    <a:pt x="196" y="140"/>
                  </a:lnTo>
                  <a:lnTo>
                    <a:pt x="196" y="140"/>
                  </a:lnTo>
                  <a:lnTo>
                    <a:pt x="192" y="134"/>
                  </a:lnTo>
                  <a:lnTo>
                    <a:pt x="196" y="136"/>
                  </a:lnTo>
                  <a:close/>
                  <a:moveTo>
                    <a:pt x="194" y="130"/>
                  </a:moveTo>
                  <a:lnTo>
                    <a:pt x="194" y="130"/>
                  </a:lnTo>
                  <a:lnTo>
                    <a:pt x="196" y="132"/>
                  </a:lnTo>
                  <a:lnTo>
                    <a:pt x="196" y="132"/>
                  </a:lnTo>
                  <a:lnTo>
                    <a:pt x="192" y="130"/>
                  </a:lnTo>
                  <a:lnTo>
                    <a:pt x="192" y="130"/>
                  </a:lnTo>
                  <a:lnTo>
                    <a:pt x="194" y="130"/>
                  </a:lnTo>
                  <a:lnTo>
                    <a:pt x="194" y="130"/>
                  </a:lnTo>
                  <a:close/>
                  <a:moveTo>
                    <a:pt x="188" y="114"/>
                  </a:moveTo>
                  <a:lnTo>
                    <a:pt x="194" y="128"/>
                  </a:lnTo>
                  <a:lnTo>
                    <a:pt x="194" y="128"/>
                  </a:lnTo>
                  <a:lnTo>
                    <a:pt x="192" y="126"/>
                  </a:lnTo>
                  <a:lnTo>
                    <a:pt x="186" y="122"/>
                  </a:lnTo>
                  <a:lnTo>
                    <a:pt x="186" y="122"/>
                  </a:lnTo>
                  <a:lnTo>
                    <a:pt x="186" y="120"/>
                  </a:lnTo>
                  <a:lnTo>
                    <a:pt x="186" y="116"/>
                  </a:lnTo>
                  <a:lnTo>
                    <a:pt x="188" y="114"/>
                  </a:lnTo>
                  <a:lnTo>
                    <a:pt x="188" y="114"/>
                  </a:lnTo>
                  <a:close/>
                  <a:moveTo>
                    <a:pt x="138" y="302"/>
                  </a:moveTo>
                  <a:lnTo>
                    <a:pt x="138" y="302"/>
                  </a:lnTo>
                  <a:lnTo>
                    <a:pt x="134" y="304"/>
                  </a:lnTo>
                  <a:lnTo>
                    <a:pt x="134" y="304"/>
                  </a:lnTo>
                  <a:lnTo>
                    <a:pt x="130" y="306"/>
                  </a:lnTo>
                  <a:lnTo>
                    <a:pt x="130" y="306"/>
                  </a:lnTo>
                  <a:lnTo>
                    <a:pt x="128" y="308"/>
                  </a:lnTo>
                  <a:lnTo>
                    <a:pt x="128" y="308"/>
                  </a:lnTo>
                  <a:lnTo>
                    <a:pt x="126" y="308"/>
                  </a:lnTo>
                  <a:lnTo>
                    <a:pt x="126" y="308"/>
                  </a:lnTo>
                  <a:lnTo>
                    <a:pt x="126" y="308"/>
                  </a:lnTo>
                  <a:lnTo>
                    <a:pt x="126" y="308"/>
                  </a:lnTo>
                  <a:lnTo>
                    <a:pt x="124" y="306"/>
                  </a:lnTo>
                  <a:lnTo>
                    <a:pt x="124" y="306"/>
                  </a:lnTo>
                  <a:lnTo>
                    <a:pt x="120" y="304"/>
                  </a:lnTo>
                  <a:lnTo>
                    <a:pt x="120" y="304"/>
                  </a:lnTo>
                  <a:lnTo>
                    <a:pt x="120" y="302"/>
                  </a:lnTo>
                  <a:lnTo>
                    <a:pt x="120" y="302"/>
                  </a:lnTo>
                  <a:lnTo>
                    <a:pt x="118" y="300"/>
                  </a:lnTo>
                  <a:lnTo>
                    <a:pt x="118" y="300"/>
                  </a:lnTo>
                  <a:lnTo>
                    <a:pt x="116" y="298"/>
                  </a:lnTo>
                  <a:lnTo>
                    <a:pt x="116" y="298"/>
                  </a:lnTo>
                  <a:lnTo>
                    <a:pt x="114" y="296"/>
                  </a:lnTo>
                  <a:lnTo>
                    <a:pt x="114" y="296"/>
                  </a:lnTo>
                  <a:lnTo>
                    <a:pt x="114" y="290"/>
                  </a:lnTo>
                  <a:lnTo>
                    <a:pt x="114" y="290"/>
                  </a:lnTo>
                  <a:lnTo>
                    <a:pt x="112" y="284"/>
                  </a:lnTo>
                  <a:lnTo>
                    <a:pt x="112" y="284"/>
                  </a:lnTo>
                  <a:lnTo>
                    <a:pt x="112" y="280"/>
                  </a:lnTo>
                  <a:lnTo>
                    <a:pt x="112" y="280"/>
                  </a:lnTo>
                  <a:lnTo>
                    <a:pt x="106" y="276"/>
                  </a:lnTo>
                  <a:lnTo>
                    <a:pt x="106" y="276"/>
                  </a:lnTo>
                  <a:lnTo>
                    <a:pt x="102" y="272"/>
                  </a:lnTo>
                  <a:lnTo>
                    <a:pt x="102" y="272"/>
                  </a:lnTo>
                  <a:lnTo>
                    <a:pt x="102" y="270"/>
                  </a:lnTo>
                  <a:lnTo>
                    <a:pt x="102" y="270"/>
                  </a:lnTo>
                  <a:lnTo>
                    <a:pt x="100" y="266"/>
                  </a:lnTo>
                  <a:lnTo>
                    <a:pt x="100" y="266"/>
                  </a:lnTo>
                  <a:lnTo>
                    <a:pt x="98" y="262"/>
                  </a:lnTo>
                  <a:lnTo>
                    <a:pt x="98" y="262"/>
                  </a:lnTo>
                  <a:lnTo>
                    <a:pt x="96" y="260"/>
                  </a:lnTo>
                  <a:lnTo>
                    <a:pt x="96" y="260"/>
                  </a:lnTo>
                  <a:lnTo>
                    <a:pt x="94" y="256"/>
                  </a:lnTo>
                  <a:lnTo>
                    <a:pt x="94" y="256"/>
                  </a:lnTo>
                  <a:lnTo>
                    <a:pt x="94" y="254"/>
                  </a:lnTo>
                  <a:lnTo>
                    <a:pt x="94" y="254"/>
                  </a:lnTo>
                  <a:lnTo>
                    <a:pt x="96" y="252"/>
                  </a:lnTo>
                  <a:lnTo>
                    <a:pt x="96" y="252"/>
                  </a:lnTo>
                  <a:lnTo>
                    <a:pt x="98" y="248"/>
                  </a:lnTo>
                  <a:lnTo>
                    <a:pt x="98" y="248"/>
                  </a:lnTo>
                  <a:lnTo>
                    <a:pt x="100" y="246"/>
                  </a:lnTo>
                  <a:lnTo>
                    <a:pt x="100" y="246"/>
                  </a:lnTo>
                  <a:lnTo>
                    <a:pt x="102" y="240"/>
                  </a:lnTo>
                  <a:lnTo>
                    <a:pt x="102" y="240"/>
                  </a:lnTo>
                  <a:lnTo>
                    <a:pt x="100" y="236"/>
                  </a:lnTo>
                  <a:lnTo>
                    <a:pt x="100" y="236"/>
                  </a:lnTo>
                  <a:lnTo>
                    <a:pt x="104" y="232"/>
                  </a:lnTo>
                  <a:lnTo>
                    <a:pt x="104" y="232"/>
                  </a:lnTo>
                  <a:lnTo>
                    <a:pt x="106" y="228"/>
                  </a:lnTo>
                  <a:lnTo>
                    <a:pt x="106" y="228"/>
                  </a:lnTo>
                  <a:lnTo>
                    <a:pt x="108" y="226"/>
                  </a:lnTo>
                  <a:lnTo>
                    <a:pt x="108" y="226"/>
                  </a:lnTo>
                  <a:lnTo>
                    <a:pt x="108" y="220"/>
                  </a:lnTo>
                  <a:lnTo>
                    <a:pt x="108" y="220"/>
                  </a:lnTo>
                  <a:lnTo>
                    <a:pt x="114" y="216"/>
                  </a:lnTo>
                  <a:lnTo>
                    <a:pt x="114" y="216"/>
                  </a:lnTo>
                  <a:lnTo>
                    <a:pt x="118" y="212"/>
                  </a:lnTo>
                  <a:lnTo>
                    <a:pt x="118" y="212"/>
                  </a:lnTo>
                  <a:lnTo>
                    <a:pt x="122" y="210"/>
                  </a:lnTo>
                  <a:lnTo>
                    <a:pt x="122" y="210"/>
                  </a:lnTo>
                  <a:lnTo>
                    <a:pt x="128" y="206"/>
                  </a:lnTo>
                  <a:lnTo>
                    <a:pt x="128" y="206"/>
                  </a:lnTo>
                  <a:lnTo>
                    <a:pt x="130" y="206"/>
                  </a:lnTo>
                  <a:lnTo>
                    <a:pt x="130" y="206"/>
                  </a:lnTo>
                  <a:lnTo>
                    <a:pt x="130" y="208"/>
                  </a:lnTo>
                  <a:lnTo>
                    <a:pt x="130" y="208"/>
                  </a:lnTo>
                  <a:lnTo>
                    <a:pt x="130" y="212"/>
                  </a:lnTo>
                  <a:lnTo>
                    <a:pt x="130" y="212"/>
                  </a:lnTo>
                  <a:lnTo>
                    <a:pt x="132" y="218"/>
                  </a:lnTo>
                  <a:lnTo>
                    <a:pt x="132" y="218"/>
                  </a:lnTo>
                  <a:lnTo>
                    <a:pt x="136" y="230"/>
                  </a:lnTo>
                  <a:lnTo>
                    <a:pt x="136" y="230"/>
                  </a:lnTo>
                  <a:lnTo>
                    <a:pt x="138" y="244"/>
                  </a:lnTo>
                  <a:lnTo>
                    <a:pt x="138" y="244"/>
                  </a:lnTo>
                  <a:lnTo>
                    <a:pt x="144" y="266"/>
                  </a:lnTo>
                  <a:lnTo>
                    <a:pt x="144" y="266"/>
                  </a:lnTo>
                  <a:lnTo>
                    <a:pt x="144" y="272"/>
                  </a:lnTo>
                  <a:lnTo>
                    <a:pt x="144" y="272"/>
                  </a:lnTo>
                  <a:lnTo>
                    <a:pt x="146" y="276"/>
                  </a:lnTo>
                  <a:lnTo>
                    <a:pt x="146" y="276"/>
                  </a:lnTo>
                  <a:lnTo>
                    <a:pt x="146" y="284"/>
                  </a:lnTo>
                  <a:lnTo>
                    <a:pt x="146" y="284"/>
                  </a:lnTo>
                  <a:lnTo>
                    <a:pt x="144" y="290"/>
                  </a:lnTo>
                  <a:lnTo>
                    <a:pt x="144" y="290"/>
                  </a:lnTo>
                  <a:lnTo>
                    <a:pt x="144" y="296"/>
                  </a:lnTo>
                  <a:lnTo>
                    <a:pt x="144" y="296"/>
                  </a:lnTo>
                  <a:lnTo>
                    <a:pt x="142" y="298"/>
                  </a:lnTo>
                  <a:lnTo>
                    <a:pt x="142" y="298"/>
                  </a:lnTo>
                  <a:lnTo>
                    <a:pt x="138" y="302"/>
                  </a:lnTo>
                  <a:lnTo>
                    <a:pt x="138" y="302"/>
                  </a:lnTo>
                  <a:close/>
                  <a:moveTo>
                    <a:pt x="246" y="542"/>
                  </a:moveTo>
                  <a:lnTo>
                    <a:pt x="246" y="542"/>
                  </a:lnTo>
                  <a:lnTo>
                    <a:pt x="238" y="574"/>
                  </a:lnTo>
                  <a:lnTo>
                    <a:pt x="238" y="574"/>
                  </a:lnTo>
                  <a:lnTo>
                    <a:pt x="234" y="592"/>
                  </a:lnTo>
                  <a:lnTo>
                    <a:pt x="234" y="592"/>
                  </a:lnTo>
                  <a:lnTo>
                    <a:pt x="234" y="596"/>
                  </a:lnTo>
                  <a:lnTo>
                    <a:pt x="236" y="598"/>
                  </a:lnTo>
                  <a:lnTo>
                    <a:pt x="236" y="598"/>
                  </a:lnTo>
                  <a:lnTo>
                    <a:pt x="236" y="598"/>
                  </a:lnTo>
                  <a:lnTo>
                    <a:pt x="246" y="602"/>
                  </a:lnTo>
                  <a:lnTo>
                    <a:pt x="246" y="602"/>
                  </a:lnTo>
                  <a:lnTo>
                    <a:pt x="244" y="602"/>
                  </a:lnTo>
                  <a:lnTo>
                    <a:pt x="238" y="600"/>
                  </a:lnTo>
                  <a:lnTo>
                    <a:pt x="238" y="600"/>
                  </a:lnTo>
                  <a:lnTo>
                    <a:pt x="234" y="598"/>
                  </a:lnTo>
                  <a:lnTo>
                    <a:pt x="234" y="596"/>
                  </a:lnTo>
                  <a:lnTo>
                    <a:pt x="234" y="590"/>
                  </a:lnTo>
                  <a:lnTo>
                    <a:pt x="234" y="590"/>
                  </a:lnTo>
                  <a:lnTo>
                    <a:pt x="240" y="564"/>
                  </a:lnTo>
                  <a:lnTo>
                    <a:pt x="240" y="564"/>
                  </a:lnTo>
                  <a:lnTo>
                    <a:pt x="246" y="536"/>
                  </a:lnTo>
                  <a:lnTo>
                    <a:pt x="246" y="536"/>
                  </a:lnTo>
                  <a:lnTo>
                    <a:pt x="256" y="492"/>
                  </a:lnTo>
                  <a:lnTo>
                    <a:pt x="256" y="492"/>
                  </a:lnTo>
                  <a:lnTo>
                    <a:pt x="258" y="492"/>
                  </a:lnTo>
                  <a:lnTo>
                    <a:pt x="258" y="492"/>
                  </a:lnTo>
                  <a:lnTo>
                    <a:pt x="258" y="492"/>
                  </a:lnTo>
                  <a:lnTo>
                    <a:pt x="246" y="542"/>
                  </a:lnTo>
                  <a:lnTo>
                    <a:pt x="246" y="542"/>
                  </a:lnTo>
                  <a:close/>
                  <a:moveTo>
                    <a:pt x="276" y="452"/>
                  </a:moveTo>
                  <a:lnTo>
                    <a:pt x="276" y="452"/>
                  </a:lnTo>
                  <a:lnTo>
                    <a:pt x="272" y="466"/>
                  </a:lnTo>
                  <a:lnTo>
                    <a:pt x="270" y="474"/>
                  </a:lnTo>
                  <a:lnTo>
                    <a:pt x="270" y="474"/>
                  </a:lnTo>
                  <a:lnTo>
                    <a:pt x="268" y="476"/>
                  </a:lnTo>
                  <a:lnTo>
                    <a:pt x="262" y="480"/>
                  </a:lnTo>
                  <a:lnTo>
                    <a:pt x="262" y="480"/>
                  </a:lnTo>
                  <a:lnTo>
                    <a:pt x="258" y="486"/>
                  </a:lnTo>
                  <a:lnTo>
                    <a:pt x="258" y="490"/>
                  </a:lnTo>
                  <a:lnTo>
                    <a:pt x="258" y="490"/>
                  </a:lnTo>
                  <a:lnTo>
                    <a:pt x="216" y="492"/>
                  </a:lnTo>
                  <a:lnTo>
                    <a:pt x="216" y="492"/>
                  </a:lnTo>
                  <a:lnTo>
                    <a:pt x="192" y="492"/>
                  </a:lnTo>
                  <a:lnTo>
                    <a:pt x="176" y="490"/>
                  </a:lnTo>
                  <a:lnTo>
                    <a:pt x="176" y="490"/>
                  </a:lnTo>
                  <a:lnTo>
                    <a:pt x="174" y="492"/>
                  </a:lnTo>
                  <a:lnTo>
                    <a:pt x="174" y="494"/>
                  </a:lnTo>
                  <a:lnTo>
                    <a:pt x="174" y="494"/>
                  </a:lnTo>
                  <a:lnTo>
                    <a:pt x="162" y="494"/>
                  </a:lnTo>
                  <a:lnTo>
                    <a:pt x="140" y="492"/>
                  </a:lnTo>
                  <a:lnTo>
                    <a:pt x="140" y="492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8" y="490"/>
                  </a:lnTo>
                  <a:lnTo>
                    <a:pt x="116" y="486"/>
                  </a:lnTo>
                  <a:lnTo>
                    <a:pt x="116" y="486"/>
                  </a:lnTo>
                  <a:lnTo>
                    <a:pt x="126" y="438"/>
                  </a:lnTo>
                  <a:lnTo>
                    <a:pt x="126" y="438"/>
                  </a:lnTo>
                  <a:lnTo>
                    <a:pt x="134" y="400"/>
                  </a:lnTo>
                  <a:lnTo>
                    <a:pt x="134" y="400"/>
                  </a:lnTo>
                  <a:lnTo>
                    <a:pt x="134" y="394"/>
                  </a:lnTo>
                  <a:lnTo>
                    <a:pt x="134" y="392"/>
                  </a:lnTo>
                  <a:lnTo>
                    <a:pt x="134" y="392"/>
                  </a:lnTo>
                  <a:lnTo>
                    <a:pt x="152" y="394"/>
                  </a:lnTo>
                  <a:lnTo>
                    <a:pt x="152" y="394"/>
                  </a:lnTo>
                  <a:lnTo>
                    <a:pt x="166" y="396"/>
                  </a:lnTo>
                  <a:lnTo>
                    <a:pt x="174" y="394"/>
                  </a:lnTo>
                  <a:lnTo>
                    <a:pt x="184" y="394"/>
                  </a:lnTo>
                  <a:lnTo>
                    <a:pt x="184" y="394"/>
                  </a:lnTo>
                  <a:lnTo>
                    <a:pt x="188" y="392"/>
                  </a:lnTo>
                  <a:lnTo>
                    <a:pt x="198" y="394"/>
                  </a:lnTo>
                  <a:lnTo>
                    <a:pt x="198" y="394"/>
                  </a:lnTo>
                  <a:lnTo>
                    <a:pt x="216" y="398"/>
                  </a:lnTo>
                  <a:lnTo>
                    <a:pt x="216" y="398"/>
                  </a:lnTo>
                  <a:lnTo>
                    <a:pt x="252" y="400"/>
                  </a:lnTo>
                  <a:lnTo>
                    <a:pt x="252" y="400"/>
                  </a:lnTo>
                  <a:lnTo>
                    <a:pt x="294" y="398"/>
                  </a:lnTo>
                  <a:lnTo>
                    <a:pt x="294" y="398"/>
                  </a:lnTo>
                  <a:lnTo>
                    <a:pt x="290" y="408"/>
                  </a:lnTo>
                  <a:lnTo>
                    <a:pt x="284" y="426"/>
                  </a:lnTo>
                  <a:lnTo>
                    <a:pt x="284" y="426"/>
                  </a:lnTo>
                  <a:lnTo>
                    <a:pt x="280" y="440"/>
                  </a:lnTo>
                  <a:lnTo>
                    <a:pt x="276" y="452"/>
                  </a:lnTo>
                  <a:lnTo>
                    <a:pt x="276" y="452"/>
                  </a:lnTo>
                  <a:close/>
                  <a:moveTo>
                    <a:pt x="292" y="444"/>
                  </a:moveTo>
                  <a:lnTo>
                    <a:pt x="292" y="444"/>
                  </a:lnTo>
                  <a:lnTo>
                    <a:pt x="292" y="446"/>
                  </a:lnTo>
                  <a:lnTo>
                    <a:pt x="292" y="446"/>
                  </a:lnTo>
                  <a:lnTo>
                    <a:pt x="290" y="448"/>
                  </a:lnTo>
                  <a:lnTo>
                    <a:pt x="290" y="448"/>
                  </a:lnTo>
                  <a:lnTo>
                    <a:pt x="288" y="448"/>
                  </a:lnTo>
                  <a:lnTo>
                    <a:pt x="288" y="448"/>
                  </a:lnTo>
                  <a:lnTo>
                    <a:pt x="286" y="448"/>
                  </a:lnTo>
                  <a:lnTo>
                    <a:pt x="286" y="448"/>
                  </a:lnTo>
                  <a:lnTo>
                    <a:pt x="286" y="446"/>
                  </a:lnTo>
                  <a:lnTo>
                    <a:pt x="286" y="446"/>
                  </a:lnTo>
                  <a:lnTo>
                    <a:pt x="286" y="444"/>
                  </a:lnTo>
                  <a:lnTo>
                    <a:pt x="286" y="444"/>
                  </a:lnTo>
                  <a:lnTo>
                    <a:pt x="288" y="442"/>
                  </a:lnTo>
                  <a:lnTo>
                    <a:pt x="288" y="442"/>
                  </a:lnTo>
                  <a:lnTo>
                    <a:pt x="288" y="442"/>
                  </a:lnTo>
                  <a:lnTo>
                    <a:pt x="288" y="442"/>
                  </a:lnTo>
                  <a:lnTo>
                    <a:pt x="290" y="440"/>
                  </a:lnTo>
                  <a:lnTo>
                    <a:pt x="290" y="440"/>
                  </a:lnTo>
                  <a:lnTo>
                    <a:pt x="290" y="440"/>
                  </a:lnTo>
                  <a:lnTo>
                    <a:pt x="290" y="440"/>
                  </a:lnTo>
                  <a:lnTo>
                    <a:pt x="290" y="442"/>
                  </a:lnTo>
                  <a:lnTo>
                    <a:pt x="290" y="442"/>
                  </a:lnTo>
                  <a:lnTo>
                    <a:pt x="292" y="444"/>
                  </a:lnTo>
                  <a:lnTo>
                    <a:pt x="292" y="444"/>
                  </a:lnTo>
                  <a:close/>
                  <a:moveTo>
                    <a:pt x="296" y="424"/>
                  </a:moveTo>
                  <a:lnTo>
                    <a:pt x="296" y="424"/>
                  </a:lnTo>
                  <a:lnTo>
                    <a:pt x="294" y="424"/>
                  </a:lnTo>
                  <a:lnTo>
                    <a:pt x="294" y="424"/>
                  </a:lnTo>
                  <a:lnTo>
                    <a:pt x="292" y="424"/>
                  </a:lnTo>
                  <a:lnTo>
                    <a:pt x="292" y="424"/>
                  </a:lnTo>
                  <a:lnTo>
                    <a:pt x="292" y="424"/>
                  </a:lnTo>
                  <a:lnTo>
                    <a:pt x="292" y="422"/>
                  </a:lnTo>
                  <a:lnTo>
                    <a:pt x="292" y="422"/>
                  </a:lnTo>
                  <a:lnTo>
                    <a:pt x="294" y="420"/>
                  </a:lnTo>
                  <a:lnTo>
                    <a:pt x="294" y="420"/>
                  </a:lnTo>
                  <a:lnTo>
                    <a:pt x="296" y="418"/>
                  </a:lnTo>
                  <a:lnTo>
                    <a:pt x="296" y="418"/>
                  </a:lnTo>
                  <a:lnTo>
                    <a:pt x="296" y="420"/>
                  </a:lnTo>
                  <a:lnTo>
                    <a:pt x="296" y="420"/>
                  </a:lnTo>
                  <a:lnTo>
                    <a:pt x="298" y="422"/>
                  </a:lnTo>
                  <a:lnTo>
                    <a:pt x="298" y="422"/>
                  </a:lnTo>
                  <a:lnTo>
                    <a:pt x="298" y="424"/>
                  </a:lnTo>
                  <a:lnTo>
                    <a:pt x="298" y="424"/>
                  </a:lnTo>
                  <a:lnTo>
                    <a:pt x="296" y="424"/>
                  </a:lnTo>
                  <a:lnTo>
                    <a:pt x="296" y="424"/>
                  </a:lnTo>
                  <a:close/>
                  <a:moveTo>
                    <a:pt x="318" y="460"/>
                  </a:moveTo>
                  <a:lnTo>
                    <a:pt x="318" y="460"/>
                  </a:lnTo>
                  <a:lnTo>
                    <a:pt x="316" y="460"/>
                  </a:lnTo>
                  <a:lnTo>
                    <a:pt x="316" y="460"/>
                  </a:lnTo>
                  <a:lnTo>
                    <a:pt x="312" y="458"/>
                  </a:lnTo>
                  <a:lnTo>
                    <a:pt x="312" y="458"/>
                  </a:lnTo>
                  <a:lnTo>
                    <a:pt x="310" y="456"/>
                  </a:lnTo>
                  <a:lnTo>
                    <a:pt x="310" y="456"/>
                  </a:lnTo>
                  <a:lnTo>
                    <a:pt x="306" y="456"/>
                  </a:lnTo>
                  <a:lnTo>
                    <a:pt x="306" y="456"/>
                  </a:lnTo>
                  <a:lnTo>
                    <a:pt x="306" y="452"/>
                  </a:lnTo>
                  <a:lnTo>
                    <a:pt x="306" y="452"/>
                  </a:lnTo>
                  <a:lnTo>
                    <a:pt x="304" y="452"/>
                  </a:lnTo>
                  <a:lnTo>
                    <a:pt x="304" y="452"/>
                  </a:lnTo>
                  <a:lnTo>
                    <a:pt x="304" y="450"/>
                  </a:lnTo>
                  <a:lnTo>
                    <a:pt x="304" y="450"/>
                  </a:lnTo>
                  <a:lnTo>
                    <a:pt x="302" y="448"/>
                  </a:lnTo>
                  <a:lnTo>
                    <a:pt x="302" y="448"/>
                  </a:lnTo>
                  <a:lnTo>
                    <a:pt x="302" y="446"/>
                  </a:lnTo>
                  <a:lnTo>
                    <a:pt x="302" y="446"/>
                  </a:lnTo>
                  <a:lnTo>
                    <a:pt x="302" y="446"/>
                  </a:lnTo>
                  <a:lnTo>
                    <a:pt x="302" y="446"/>
                  </a:lnTo>
                  <a:lnTo>
                    <a:pt x="304" y="444"/>
                  </a:lnTo>
                  <a:lnTo>
                    <a:pt x="304" y="444"/>
                  </a:lnTo>
                  <a:lnTo>
                    <a:pt x="306" y="440"/>
                  </a:lnTo>
                  <a:lnTo>
                    <a:pt x="308" y="440"/>
                  </a:lnTo>
                  <a:lnTo>
                    <a:pt x="308" y="440"/>
                  </a:lnTo>
                  <a:lnTo>
                    <a:pt x="308" y="440"/>
                  </a:lnTo>
                  <a:lnTo>
                    <a:pt x="308" y="440"/>
                  </a:lnTo>
                  <a:lnTo>
                    <a:pt x="310" y="440"/>
                  </a:lnTo>
                  <a:lnTo>
                    <a:pt x="310" y="440"/>
                  </a:lnTo>
                  <a:lnTo>
                    <a:pt x="312" y="442"/>
                  </a:lnTo>
                  <a:lnTo>
                    <a:pt x="312" y="442"/>
                  </a:lnTo>
                  <a:lnTo>
                    <a:pt x="314" y="448"/>
                  </a:lnTo>
                  <a:lnTo>
                    <a:pt x="314" y="448"/>
                  </a:lnTo>
                  <a:lnTo>
                    <a:pt x="316" y="456"/>
                  </a:lnTo>
                  <a:lnTo>
                    <a:pt x="316" y="456"/>
                  </a:lnTo>
                  <a:lnTo>
                    <a:pt x="318" y="460"/>
                  </a:lnTo>
                  <a:lnTo>
                    <a:pt x="318" y="4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reflection blurRad="6350" stA="50000" endA="300" endPos="38500" dist="508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BE3789DE-80BB-495B-8447-2709E140D1CD}"/>
              </a:ext>
            </a:extLst>
          </p:cNvPr>
          <p:cNvSpPr/>
          <p:nvPr/>
        </p:nvSpPr>
        <p:spPr>
          <a:xfrm flipH="1">
            <a:off x="8513711" y="3547240"/>
            <a:ext cx="1295400" cy="1295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isometricOffAxis1Top"/>
            <a:lightRig rig="threePt" dir="t">
              <a:rot lat="0" lon="0" rev="600000"/>
            </a:lightRig>
          </a:scene3d>
          <a:sp3d extrusionH="133350" prstMaterial="dkEdge">
            <a:bevelT w="114300" prst="artDeco"/>
            <a:extrusionClr>
              <a:schemeClr val="accent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79">
            <a:extLst>
              <a:ext uri="{FF2B5EF4-FFF2-40B4-BE49-F238E27FC236}">
                <a16:creationId xmlns:a16="http://schemas.microsoft.com/office/drawing/2014/main" id="{C7CC402B-BEB4-44DD-8265-A33AD0EA6815}"/>
              </a:ext>
            </a:extLst>
          </p:cNvPr>
          <p:cNvGrpSpPr/>
          <p:nvPr/>
        </p:nvGrpSpPr>
        <p:grpSpPr>
          <a:xfrm flipH="1">
            <a:off x="2347090" y="3965457"/>
            <a:ext cx="6608384" cy="1305910"/>
            <a:chOff x="1926016" y="3505200"/>
            <a:chExt cx="6608384" cy="1305910"/>
          </a:xfrm>
          <a:solidFill>
            <a:schemeClr val="accent2">
              <a:lumMod val="75000"/>
            </a:schemeClr>
          </a:solidFill>
          <a:effectLst>
            <a:outerShdw blurRad="114300" dist="38100" dir="5400000" sx="105000" sy="105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isometricOffAxis1Top"/>
            <a:lightRig rig="threePt" dir="t">
              <a:rot lat="0" lon="0" rev="600000"/>
            </a:lightRig>
          </a:scene3d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C838BE2-FD4A-42D9-B58F-FDE48ECC13E1}"/>
                </a:ext>
              </a:extLst>
            </p:cNvPr>
            <p:cNvSpPr/>
            <p:nvPr/>
          </p:nvSpPr>
          <p:spPr>
            <a:xfrm>
              <a:off x="3246379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203200" extrusionH="381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3B729D-A275-4119-8743-757BA33C8BD7}"/>
                </a:ext>
              </a:extLst>
            </p:cNvPr>
            <p:cNvSpPr/>
            <p:nvPr/>
          </p:nvSpPr>
          <p:spPr>
            <a:xfrm>
              <a:off x="4577252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615950" extrusionH="762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FC70FAE-8AFD-44BE-9887-DA67060C90A4}"/>
                </a:ext>
              </a:extLst>
            </p:cNvPr>
            <p:cNvSpPr/>
            <p:nvPr/>
          </p:nvSpPr>
          <p:spPr>
            <a:xfrm>
              <a:off x="5908125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1143000" extrusionH="1270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6E11DF-3DA6-433B-8D6C-6A0429C04D3B}"/>
                </a:ext>
              </a:extLst>
            </p:cNvPr>
            <p:cNvSpPr/>
            <p:nvPr/>
          </p:nvSpPr>
          <p:spPr>
            <a:xfrm>
              <a:off x="7239000" y="3505200"/>
              <a:ext cx="1295400" cy="1295400"/>
            </a:xfrm>
            <a:prstGeom prst="rect">
              <a:avLst/>
            </a:prstGeom>
            <a:grpFill/>
            <a:ln>
              <a:noFill/>
            </a:ln>
            <a:sp3d z="2159000" extrusionH="2286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79CC0D9-BA2B-4808-9122-27767FFFCC33}"/>
                </a:ext>
              </a:extLst>
            </p:cNvPr>
            <p:cNvSpPr/>
            <p:nvPr/>
          </p:nvSpPr>
          <p:spPr>
            <a:xfrm>
              <a:off x="1926016" y="3515710"/>
              <a:ext cx="1295400" cy="1295400"/>
            </a:xfrm>
            <a:prstGeom prst="rect">
              <a:avLst/>
            </a:prstGeom>
            <a:grpFill/>
            <a:ln>
              <a:noFill/>
            </a:ln>
            <a:sp3d z="44450" extrusionH="254000" prstMaterial="dkEdge">
              <a:bevelT w="114300" prst="artDeco"/>
              <a:extrusionClr>
                <a:schemeClr val="accent2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4F471D7-AC00-4F44-813D-3EF76D7CE8B5}"/>
              </a:ext>
            </a:extLst>
          </p:cNvPr>
          <p:cNvCxnSpPr/>
          <p:nvPr/>
        </p:nvCxnSpPr>
        <p:spPr>
          <a:xfrm>
            <a:off x="8559436" y="1861428"/>
            <a:ext cx="2209800" cy="4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5243D4-C6D3-45D6-8EBA-CE9100281505}"/>
              </a:ext>
            </a:extLst>
          </p:cNvPr>
          <p:cNvCxnSpPr/>
          <p:nvPr/>
        </p:nvCxnSpPr>
        <p:spPr>
          <a:xfrm>
            <a:off x="8559436" y="2471513"/>
            <a:ext cx="2212848" cy="4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17D1323-76D3-4861-9735-3CCE1B5B80FD}"/>
              </a:ext>
            </a:extLst>
          </p:cNvPr>
          <p:cNvCxnSpPr/>
          <p:nvPr/>
        </p:nvCxnSpPr>
        <p:spPr>
          <a:xfrm>
            <a:off x="8559436" y="3140488"/>
            <a:ext cx="2212848" cy="44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4D0FF029-BE07-4737-A36F-086A4141BFCB}"/>
              </a:ext>
            </a:extLst>
          </p:cNvPr>
          <p:cNvSpPr txBox="1"/>
          <p:nvPr/>
        </p:nvSpPr>
        <p:spPr>
          <a:xfrm>
            <a:off x="8798826" y="142651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184DB5-8D7D-4C50-81F7-4370FF01E543}"/>
              </a:ext>
            </a:extLst>
          </p:cNvPr>
          <p:cNvSpPr txBox="1"/>
          <p:nvPr/>
        </p:nvSpPr>
        <p:spPr>
          <a:xfrm>
            <a:off x="8798826" y="203164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E7E937B-F8BC-42DC-ABFD-8F80D9184E8D}"/>
              </a:ext>
            </a:extLst>
          </p:cNvPr>
          <p:cNvSpPr txBox="1"/>
          <p:nvPr/>
        </p:nvSpPr>
        <p:spPr>
          <a:xfrm>
            <a:off x="8798826" y="271744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0CACF63-6E23-432A-83E8-91BF10DFF0C9}"/>
              </a:ext>
            </a:extLst>
          </p:cNvPr>
          <p:cNvSpPr/>
          <p:nvPr/>
        </p:nvSpPr>
        <p:spPr>
          <a:xfrm>
            <a:off x="8390211" y="1632827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  <a:bevelB w="114300" h="114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1F753650-4CF9-459E-A1BD-9037A83E0D05}"/>
              </a:ext>
            </a:extLst>
          </p:cNvPr>
          <p:cNvSpPr/>
          <p:nvPr/>
        </p:nvSpPr>
        <p:spPr>
          <a:xfrm>
            <a:off x="8390211" y="2242912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  <a:bevelB w="114300" h="114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F1C9B51-EE2D-44EF-8EEF-1684874304F3}"/>
              </a:ext>
            </a:extLst>
          </p:cNvPr>
          <p:cNvSpPr/>
          <p:nvPr/>
        </p:nvSpPr>
        <p:spPr>
          <a:xfrm>
            <a:off x="8390211" y="2911887"/>
            <a:ext cx="228600" cy="22860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h="114300"/>
            <a:bevelB w="114300" h="1143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  <p:bldP spid="18" grpId="0" animBg="1"/>
      <p:bldP spid="19" grpId="0" animBg="1"/>
      <p:bldP spid="44" grpId="0"/>
      <p:bldP spid="45" grpId="0"/>
      <p:bldP spid="46" grpId="0"/>
      <p:bldP spid="47" grpId="0" animBg="1"/>
      <p:bldP spid="48" grpId="0" animBg="1"/>
      <p:bldP spid="4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Steps Diagram</a:t>
            </a:r>
            <a:endParaRPr lang="en-US" sz="4000" dirty="0"/>
          </a:p>
        </p:txBody>
      </p:sp>
      <p:sp>
        <p:nvSpPr>
          <p:cNvPr id="22" name="Rectangle 21"/>
          <p:cNvSpPr/>
          <p:nvPr/>
        </p:nvSpPr>
        <p:spPr>
          <a:xfrm>
            <a:off x="4267200" y="3714929"/>
            <a:ext cx="4572000" cy="19812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  <a:alpha val="46000"/>
                </a:schemeClr>
              </a:gs>
              <a:gs pos="50000">
                <a:schemeClr val="bg1">
                  <a:lumMod val="65000"/>
                  <a:alpha val="90000"/>
                </a:schemeClr>
              </a:gs>
              <a:gs pos="100000">
                <a:schemeClr val="bg1">
                  <a:lumMod val="50000"/>
                  <a:alpha val="67000"/>
                </a:schemeClr>
              </a:gs>
            </a:gsLst>
            <a:lin ang="1800000" scaled="0"/>
            <a:tileRect/>
          </a:gradFill>
          <a:ln>
            <a:noFill/>
          </a:ln>
          <a:effectLst>
            <a:softEdge rad="317500"/>
          </a:effectLst>
          <a:scene3d>
            <a:camera prst="isometricOffAxis2Top">
              <a:rot lat="18946487" lon="3578390" rev="16948604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4572000" y="3105329"/>
            <a:ext cx="4343400" cy="2058988"/>
            <a:chOff x="3581400" y="1143000"/>
            <a:chExt cx="4343400" cy="2058988"/>
          </a:xfrm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  <a:scene3d>
            <a:camera prst="isometricOffAxis1Left">
              <a:rot lat="1292460" lon="2545563" rev="21104367"/>
            </a:camera>
            <a:lightRig rig="harsh" dir="t">
              <a:rot lat="0" lon="0" rev="1800000"/>
            </a:lightRig>
          </a:scene3d>
        </p:grpSpPr>
        <p:cxnSp>
          <p:nvCxnSpPr>
            <p:cNvPr id="24" name="Straight Connector 23"/>
            <p:cNvCxnSpPr/>
            <p:nvPr/>
          </p:nvCxnSpPr>
          <p:spPr>
            <a:xfrm>
              <a:off x="3581400" y="1143000"/>
              <a:ext cx="914400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  <a:sp3d extrusionH="1587500" prstMaterial="metal">
              <a:bevelT w="152400" h="50800" prst="softRound"/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16200000" flipH="1">
              <a:off x="4267200" y="1371600"/>
              <a:ext cx="685800" cy="228600"/>
            </a:xfrm>
            <a:prstGeom prst="line">
              <a:avLst/>
            </a:prstGeom>
            <a:ln w="57150">
              <a:solidFill>
                <a:schemeClr val="tx1"/>
              </a:solidFill>
            </a:ln>
            <a:sp3d extrusionH="1587500" prstMaterial="metal">
              <a:bevelT w="152400" h="50800" prst="softRound"/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724400" y="1828800"/>
              <a:ext cx="914400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  <a:sp3d extrusionH="1587500" prstMaterial="metal">
              <a:bevelT w="152400" h="50800" prst="softRound"/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 flipH="1">
              <a:off x="5410200" y="2057400"/>
              <a:ext cx="685800" cy="228600"/>
            </a:xfrm>
            <a:prstGeom prst="line">
              <a:avLst/>
            </a:prstGeom>
            <a:ln w="57150">
              <a:solidFill>
                <a:schemeClr val="tx1"/>
              </a:solidFill>
            </a:ln>
            <a:sp3d extrusionH="1587500" prstMaterial="metal">
              <a:bevelT w="152400" h="50800" prst="softRound"/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867400" y="2514600"/>
              <a:ext cx="914400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  <a:sp3d extrusionH="1587500" prstMaterial="metal">
              <a:bevelT w="152400" h="50800" prst="softRound"/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16200000" flipH="1">
              <a:off x="6553200" y="2743200"/>
              <a:ext cx="685800" cy="228600"/>
            </a:xfrm>
            <a:prstGeom prst="line">
              <a:avLst/>
            </a:prstGeom>
            <a:ln w="57150">
              <a:solidFill>
                <a:schemeClr val="tx1"/>
              </a:solidFill>
            </a:ln>
            <a:sp3d extrusionH="1587500" prstMaterial="metal">
              <a:bevelT w="152400" h="50800" prst="softRound"/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010400" y="3200400"/>
              <a:ext cx="914400" cy="1588"/>
            </a:xfrm>
            <a:prstGeom prst="line">
              <a:avLst/>
            </a:prstGeom>
            <a:ln w="57150">
              <a:solidFill>
                <a:schemeClr val="tx1"/>
              </a:solidFill>
            </a:ln>
            <a:sp3d extrusionH="1587500" prstMaterial="metal">
              <a:bevelT w="152400" h="50800" prst="softRound"/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9"/>
          <p:cNvGrpSpPr/>
          <p:nvPr/>
        </p:nvGrpSpPr>
        <p:grpSpPr>
          <a:xfrm>
            <a:off x="2261260" y="1809930"/>
            <a:ext cx="4749140" cy="1490484"/>
            <a:chOff x="737260" y="1809929"/>
            <a:chExt cx="4749140" cy="1490484"/>
          </a:xfrm>
        </p:grpSpPr>
        <p:sp>
          <p:nvSpPr>
            <p:cNvPr id="40" name="TextBox 39"/>
            <p:cNvSpPr txBox="1"/>
            <p:nvPr/>
          </p:nvSpPr>
          <p:spPr>
            <a:xfrm>
              <a:off x="737260" y="2038529"/>
              <a:ext cx="3072740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u="sng" dirty="0">
                  <a:latin typeface="Tw Cen MT Condensed Extra Bold" panose="020B0803020202020204" pitchFamily="34" charset="0"/>
                </a:rPr>
                <a:t>New position:</a:t>
              </a:r>
            </a:p>
            <a:p>
              <a:pPr algn="r"/>
              <a:r>
                <a:rPr lang="en-US" sz="2400" dirty="0">
                  <a:latin typeface="Calibri" pitchFamily="34" charset="0"/>
                </a:rPr>
                <a:t>This is the present position of the object</a:t>
              </a:r>
            </a:p>
          </p:txBody>
        </p: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3886200" y="1809929"/>
              <a:ext cx="1600200" cy="7705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Group 18"/>
          <p:cNvGrpSpPr/>
          <p:nvPr/>
        </p:nvGrpSpPr>
        <p:grpSpPr>
          <a:xfrm>
            <a:off x="2466676" y="4019729"/>
            <a:ext cx="5915324" cy="1806307"/>
            <a:chOff x="942676" y="4019729"/>
            <a:chExt cx="5915324" cy="1806307"/>
          </a:xfrm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5562600" y="4019729"/>
              <a:ext cx="1295400" cy="701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9" name="TextBox 38"/>
            <p:cNvSpPr txBox="1"/>
            <p:nvPr/>
          </p:nvSpPr>
          <p:spPr>
            <a:xfrm>
              <a:off x="942676" y="4564152"/>
              <a:ext cx="3248325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u="sng" dirty="0">
                  <a:latin typeface="Tw Cen MT Condensed Extra Bold" panose="020B0803020202020204" pitchFamily="34" charset="0"/>
                </a:rPr>
                <a:t>Earlier position:</a:t>
              </a:r>
            </a:p>
            <a:p>
              <a:pPr algn="r"/>
              <a:r>
                <a:rPr lang="en-US" sz="2400" dirty="0">
                  <a:latin typeface="Calibri" pitchFamily="34" charset="0"/>
                </a:rPr>
                <a:t>This was the earlier position of the object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Stage Filter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876800" y="2133601"/>
            <a:ext cx="2956562" cy="4450397"/>
            <a:chOff x="3352800" y="2133600"/>
            <a:chExt cx="2956562" cy="4450397"/>
          </a:xfrm>
        </p:grpSpPr>
        <p:sp>
          <p:nvSpPr>
            <p:cNvPr id="4" name="Rectangle 3"/>
            <p:cNvSpPr/>
            <p:nvPr/>
          </p:nvSpPr>
          <p:spPr>
            <a:xfrm>
              <a:off x="3733800" y="2133600"/>
              <a:ext cx="1981200" cy="2895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ContrastingLeftFacing">
                <a:rot lat="629525" lon="3522982" rev="21434342"/>
              </a:camera>
              <a:lightRig rig="soft" dir="t"/>
            </a:scene3d>
            <a:sp3d extrusionH="127000" prstMaterial="dkEdg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4"/>
            <a:srcRect l="30762" r="47591"/>
            <a:stretch>
              <a:fillRect/>
            </a:stretch>
          </p:blipFill>
          <p:spPr bwMode="auto">
            <a:xfrm>
              <a:off x="3352800" y="2590800"/>
              <a:ext cx="1447800" cy="192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4535915" y="5395555"/>
              <a:ext cx="1051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Filter 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9E0921D-5A00-4410-8F13-00FE028FF1A2}"/>
                </a:ext>
              </a:extLst>
            </p:cNvPr>
            <p:cNvSpPr txBox="1"/>
            <p:nvPr/>
          </p:nvSpPr>
          <p:spPr>
            <a:xfrm>
              <a:off x="3947162" y="5753000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752600" y="2133601"/>
            <a:ext cx="3538485" cy="4450397"/>
            <a:chOff x="228600" y="2133600"/>
            <a:chExt cx="3538485" cy="4450397"/>
          </a:xfrm>
        </p:grpSpPr>
        <p:sp>
          <p:nvSpPr>
            <p:cNvPr id="3" name="Rectangle 2"/>
            <p:cNvSpPr/>
            <p:nvPr/>
          </p:nvSpPr>
          <p:spPr>
            <a:xfrm>
              <a:off x="1752600" y="2133600"/>
              <a:ext cx="1981200" cy="2895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ContrastingLeftFacing">
                <a:rot lat="629525" lon="3522982" rev="21434342"/>
              </a:camera>
              <a:lightRig rig="soft" dir="t"/>
            </a:scene3d>
            <a:sp3d extrusionH="127000" prstMaterial="dkEdg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/>
            <a:srcRect r="77213"/>
            <a:stretch>
              <a:fillRect/>
            </a:stretch>
          </p:blipFill>
          <p:spPr bwMode="auto">
            <a:xfrm>
              <a:off x="1295400" y="2590800"/>
              <a:ext cx="1524000" cy="192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3" name="TextBox 12"/>
            <p:cNvSpPr txBox="1"/>
            <p:nvPr/>
          </p:nvSpPr>
          <p:spPr>
            <a:xfrm>
              <a:off x="2240180" y="5395554"/>
              <a:ext cx="1051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Filter 1</a:t>
              </a:r>
            </a:p>
          </p:txBody>
        </p:sp>
        <p:sp>
          <p:nvSpPr>
            <p:cNvPr id="16" name="Right Arrow 15"/>
            <p:cNvSpPr/>
            <p:nvPr/>
          </p:nvSpPr>
          <p:spPr>
            <a:xfrm>
              <a:off x="762000" y="2503224"/>
              <a:ext cx="457200" cy="53340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ight Arrow 16"/>
            <p:cNvSpPr/>
            <p:nvPr/>
          </p:nvSpPr>
          <p:spPr>
            <a:xfrm>
              <a:off x="762000" y="3036624"/>
              <a:ext cx="457200" cy="53340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ight Arrow 17"/>
            <p:cNvSpPr/>
            <p:nvPr/>
          </p:nvSpPr>
          <p:spPr>
            <a:xfrm>
              <a:off x="762000" y="3570024"/>
              <a:ext cx="457200" cy="53340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ight Arrow 18"/>
            <p:cNvSpPr/>
            <p:nvPr/>
          </p:nvSpPr>
          <p:spPr>
            <a:xfrm>
              <a:off x="762000" y="4103424"/>
              <a:ext cx="457200" cy="53340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28600" y="2362200"/>
              <a:ext cx="304800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latin typeface="Tw Cen MT Condensed Extra Bold" panose="020B0803020202020204" pitchFamily="34" charset="0"/>
                </a:rPr>
                <a:t>INPUT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7E06B4-6B29-4764-80AE-0AFF4B61DED3}"/>
                </a:ext>
              </a:extLst>
            </p:cNvPr>
            <p:cNvSpPr txBox="1"/>
            <p:nvPr/>
          </p:nvSpPr>
          <p:spPr>
            <a:xfrm>
              <a:off x="1551678" y="5753000"/>
              <a:ext cx="22154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858000" y="2133601"/>
            <a:ext cx="3581400" cy="4442560"/>
            <a:chOff x="5334000" y="2133600"/>
            <a:chExt cx="3581400" cy="4442560"/>
          </a:xfrm>
        </p:grpSpPr>
        <p:sp>
          <p:nvSpPr>
            <p:cNvPr id="5" name="Rectangle 4"/>
            <p:cNvSpPr/>
            <p:nvPr/>
          </p:nvSpPr>
          <p:spPr>
            <a:xfrm>
              <a:off x="5638800" y="2133600"/>
              <a:ext cx="1981200" cy="2895600"/>
            </a:xfrm>
            <a:prstGeom prst="rect">
              <a:avLst/>
            </a:prstGeom>
            <a:blipFill>
              <a:blip r:embed="rId3"/>
              <a:tile tx="0" ty="0" sx="100000" sy="100000" flip="none" algn="tl"/>
            </a:blip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ContrastingLeftFacing">
                <a:rot lat="629525" lon="3522982" rev="21434342"/>
              </a:camera>
              <a:lightRig rig="soft" dir="t"/>
            </a:scene3d>
            <a:sp3d extrusionH="127000" prstMaterial="dkEdge"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/>
            <a:srcRect l="61524" r="19107"/>
            <a:stretch>
              <a:fillRect/>
            </a:stretch>
          </p:blipFill>
          <p:spPr bwMode="auto">
            <a:xfrm>
              <a:off x="5334000" y="2590800"/>
              <a:ext cx="1371600" cy="192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rcRect l="91146"/>
            <a:stretch>
              <a:fillRect/>
            </a:stretch>
          </p:blipFill>
          <p:spPr bwMode="auto">
            <a:xfrm>
              <a:off x="7239000" y="2590800"/>
              <a:ext cx="668337" cy="1920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TextBox 14"/>
            <p:cNvSpPr txBox="1"/>
            <p:nvPr/>
          </p:nvSpPr>
          <p:spPr>
            <a:xfrm>
              <a:off x="6898115" y="5395555"/>
              <a:ext cx="10517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Filter 3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>
              <a:off x="7772400" y="3200400"/>
              <a:ext cx="457200" cy="533400"/>
            </a:xfrm>
            <a:prstGeom prst="right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43800" y="3962400"/>
              <a:ext cx="1371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OUTPUT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94F79AA-FABE-4D01-8E6F-6CAE86D8F5C8}"/>
                </a:ext>
              </a:extLst>
            </p:cNvPr>
            <p:cNvSpPr txBox="1"/>
            <p:nvPr/>
          </p:nvSpPr>
          <p:spPr>
            <a:xfrm>
              <a:off x="6360920" y="5745163"/>
              <a:ext cx="2362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" y="4214910"/>
            <a:ext cx="12153900" cy="264309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2"/>
          <p:cNvGrpSpPr/>
          <p:nvPr/>
        </p:nvGrpSpPr>
        <p:grpSpPr>
          <a:xfrm>
            <a:off x="1828801" y="1855936"/>
            <a:ext cx="3220131" cy="3228430"/>
            <a:chOff x="2730238" y="1743173"/>
            <a:chExt cx="3657600" cy="3667027"/>
          </a:xfrm>
          <a:effectLst>
            <a:reflection blurRad="6350" stA="52000" endA="300" endPos="35000" dir="5400000" sy="-100000" algn="bl" rotWithShape="0"/>
          </a:effectLst>
          <a:scene3d>
            <a:camera prst="isometricOffAxis2Right"/>
            <a:lightRig rig="balanced" dir="t"/>
          </a:scene3d>
        </p:grpSpPr>
        <p:sp>
          <p:nvSpPr>
            <p:cNvPr id="14" name="Block Arc 13"/>
            <p:cNvSpPr/>
            <p:nvPr/>
          </p:nvSpPr>
          <p:spPr>
            <a:xfrm>
              <a:off x="2730238" y="1743173"/>
              <a:ext cx="3657600" cy="3657600"/>
            </a:xfrm>
            <a:prstGeom prst="blockArc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sp3d extrusionH="317500" prstMaterial="soft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Block Arc 14"/>
            <p:cNvSpPr/>
            <p:nvPr/>
          </p:nvSpPr>
          <p:spPr>
            <a:xfrm flipV="1">
              <a:off x="2730238" y="1752600"/>
              <a:ext cx="3657600" cy="3657600"/>
            </a:xfrm>
            <a:prstGeom prst="blockArc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p3d extrusionH="317500" prstMaterial="soft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9" name="Rectangle 18"/>
          <p:cNvSpPr/>
          <p:nvPr/>
        </p:nvSpPr>
        <p:spPr>
          <a:xfrm>
            <a:off x="3031557" y="3205957"/>
            <a:ext cx="1749031" cy="699612"/>
          </a:xfrm>
          <a:custGeom>
            <a:avLst/>
            <a:gdLst>
              <a:gd name="connsiteX0" fmla="*/ 0 w 1981200"/>
              <a:gd name="connsiteY0" fmla="*/ 0 h 762000"/>
              <a:gd name="connsiteX1" fmla="*/ 1981200 w 1981200"/>
              <a:gd name="connsiteY1" fmla="*/ 0 h 762000"/>
              <a:gd name="connsiteX2" fmla="*/ 1981200 w 1981200"/>
              <a:gd name="connsiteY2" fmla="*/ 762000 h 762000"/>
              <a:gd name="connsiteX3" fmla="*/ 0 w 1981200"/>
              <a:gd name="connsiteY3" fmla="*/ 762000 h 762000"/>
              <a:gd name="connsiteX4" fmla="*/ 0 w 1981200"/>
              <a:gd name="connsiteY4" fmla="*/ 0 h 762000"/>
              <a:gd name="connsiteX0" fmla="*/ 97972 w 1981200"/>
              <a:gd name="connsiteY0" fmla="*/ 0 h 762000"/>
              <a:gd name="connsiteX1" fmla="*/ 1981200 w 1981200"/>
              <a:gd name="connsiteY1" fmla="*/ 0 h 762000"/>
              <a:gd name="connsiteX2" fmla="*/ 1981200 w 1981200"/>
              <a:gd name="connsiteY2" fmla="*/ 762000 h 762000"/>
              <a:gd name="connsiteX3" fmla="*/ 0 w 1981200"/>
              <a:gd name="connsiteY3" fmla="*/ 762000 h 762000"/>
              <a:gd name="connsiteX4" fmla="*/ 97972 w 1981200"/>
              <a:gd name="connsiteY4" fmla="*/ 0 h 762000"/>
              <a:gd name="connsiteX0" fmla="*/ 97972 w 1981200"/>
              <a:gd name="connsiteY0" fmla="*/ 0 h 762000"/>
              <a:gd name="connsiteX1" fmla="*/ 1981200 w 1981200"/>
              <a:gd name="connsiteY1" fmla="*/ 0 h 762000"/>
              <a:gd name="connsiteX2" fmla="*/ 1981200 w 1981200"/>
              <a:gd name="connsiteY2" fmla="*/ 762000 h 762000"/>
              <a:gd name="connsiteX3" fmla="*/ 0 w 1981200"/>
              <a:gd name="connsiteY3" fmla="*/ 762000 h 762000"/>
              <a:gd name="connsiteX4" fmla="*/ 97972 w 1981200"/>
              <a:gd name="connsiteY4" fmla="*/ 0 h 762000"/>
              <a:gd name="connsiteX0" fmla="*/ 115396 w 1998624"/>
              <a:gd name="connsiteY0" fmla="*/ 0 h 762000"/>
              <a:gd name="connsiteX1" fmla="*/ 1998624 w 1998624"/>
              <a:gd name="connsiteY1" fmla="*/ 0 h 762000"/>
              <a:gd name="connsiteX2" fmla="*/ 1998624 w 1998624"/>
              <a:gd name="connsiteY2" fmla="*/ 762000 h 762000"/>
              <a:gd name="connsiteX3" fmla="*/ 17424 w 1998624"/>
              <a:gd name="connsiteY3" fmla="*/ 762000 h 762000"/>
              <a:gd name="connsiteX4" fmla="*/ 115396 w 1998624"/>
              <a:gd name="connsiteY4" fmla="*/ 0 h 762000"/>
              <a:gd name="connsiteX0" fmla="*/ 103416 w 1986644"/>
              <a:gd name="connsiteY0" fmla="*/ 0 h 794657"/>
              <a:gd name="connsiteX1" fmla="*/ 1986644 w 1986644"/>
              <a:gd name="connsiteY1" fmla="*/ 0 h 794657"/>
              <a:gd name="connsiteX2" fmla="*/ 1986644 w 1986644"/>
              <a:gd name="connsiteY2" fmla="*/ 762000 h 794657"/>
              <a:gd name="connsiteX3" fmla="*/ 27215 w 1986644"/>
              <a:gd name="connsiteY3" fmla="*/ 794657 h 794657"/>
              <a:gd name="connsiteX4" fmla="*/ 103416 w 1986644"/>
              <a:gd name="connsiteY4" fmla="*/ 0 h 794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644" h="794657">
                <a:moveTo>
                  <a:pt x="103416" y="0"/>
                </a:moveTo>
                <a:lnTo>
                  <a:pt x="1986644" y="0"/>
                </a:lnTo>
                <a:lnTo>
                  <a:pt x="1986644" y="762000"/>
                </a:lnTo>
                <a:lnTo>
                  <a:pt x="27215" y="794657"/>
                </a:lnTo>
                <a:cubicBezTo>
                  <a:pt x="16329" y="605972"/>
                  <a:pt x="-59870" y="417285"/>
                  <a:pt x="103416" y="0"/>
                </a:cubicBezTo>
                <a:close/>
              </a:path>
            </a:pathLst>
          </a:cu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8"/>
          <p:cNvGrpSpPr/>
          <p:nvPr/>
        </p:nvGrpSpPr>
        <p:grpSpPr>
          <a:xfrm>
            <a:off x="3807840" y="1855936"/>
            <a:ext cx="3220131" cy="3228430"/>
            <a:chOff x="2730238" y="1743173"/>
            <a:chExt cx="3657600" cy="3667027"/>
          </a:xfrm>
          <a:effectLst>
            <a:reflection blurRad="6350" stA="52000" endA="300" endPos="35000" dir="5400000" sy="-100000" algn="bl" rotWithShape="0"/>
          </a:effectLst>
          <a:scene3d>
            <a:camera prst="isometricOffAxis2Right"/>
            <a:lightRig rig="balanced" dir="t"/>
          </a:scene3d>
        </p:grpSpPr>
        <p:sp>
          <p:nvSpPr>
            <p:cNvPr id="6" name="Block Arc 5"/>
            <p:cNvSpPr/>
            <p:nvPr/>
          </p:nvSpPr>
          <p:spPr>
            <a:xfrm>
              <a:off x="2730238" y="1743173"/>
              <a:ext cx="3657600" cy="3657600"/>
            </a:xfrm>
            <a:prstGeom prst="blockArc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sp3d extrusionH="317500" prstMaterial="soft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Block Arc 6"/>
            <p:cNvSpPr/>
            <p:nvPr/>
          </p:nvSpPr>
          <p:spPr>
            <a:xfrm flipV="1">
              <a:off x="2730238" y="1752600"/>
              <a:ext cx="3657600" cy="3657600"/>
            </a:xfrm>
            <a:prstGeom prst="blockArc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p3d extrusionH="317500" prstMaterial="soft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0" name="Rectangle 19"/>
          <p:cNvSpPr/>
          <p:nvPr/>
        </p:nvSpPr>
        <p:spPr>
          <a:xfrm>
            <a:off x="5030071" y="3205958"/>
            <a:ext cx="1897271" cy="670861"/>
          </a:xfrm>
          <a:custGeom>
            <a:avLst/>
            <a:gdLst>
              <a:gd name="connsiteX0" fmla="*/ 0 w 2122714"/>
              <a:gd name="connsiteY0" fmla="*/ 0 h 762000"/>
              <a:gd name="connsiteX1" fmla="*/ 2122714 w 2122714"/>
              <a:gd name="connsiteY1" fmla="*/ 0 h 762000"/>
              <a:gd name="connsiteX2" fmla="*/ 2122714 w 2122714"/>
              <a:gd name="connsiteY2" fmla="*/ 762000 h 762000"/>
              <a:gd name="connsiteX3" fmla="*/ 0 w 2122714"/>
              <a:gd name="connsiteY3" fmla="*/ 762000 h 762000"/>
              <a:gd name="connsiteX4" fmla="*/ 0 w 2122714"/>
              <a:gd name="connsiteY4" fmla="*/ 0 h 762000"/>
              <a:gd name="connsiteX0" fmla="*/ 0 w 2122714"/>
              <a:gd name="connsiteY0" fmla="*/ 0 h 762000"/>
              <a:gd name="connsiteX1" fmla="*/ 2122714 w 2122714"/>
              <a:gd name="connsiteY1" fmla="*/ 0 h 762000"/>
              <a:gd name="connsiteX2" fmla="*/ 2122714 w 2122714"/>
              <a:gd name="connsiteY2" fmla="*/ 762000 h 762000"/>
              <a:gd name="connsiteX3" fmla="*/ 0 w 2122714"/>
              <a:gd name="connsiteY3" fmla="*/ 762000 h 762000"/>
              <a:gd name="connsiteX4" fmla="*/ 0 w 2122714"/>
              <a:gd name="connsiteY4" fmla="*/ 0 h 762000"/>
              <a:gd name="connsiteX0" fmla="*/ 29028 w 2151742"/>
              <a:gd name="connsiteY0" fmla="*/ 0 h 762000"/>
              <a:gd name="connsiteX1" fmla="*/ 2151742 w 2151742"/>
              <a:gd name="connsiteY1" fmla="*/ 0 h 762000"/>
              <a:gd name="connsiteX2" fmla="*/ 2151742 w 2151742"/>
              <a:gd name="connsiteY2" fmla="*/ 762000 h 762000"/>
              <a:gd name="connsiteX3" fmla="*/ 29028 w 2151742"/>
              <a:gd name="connsiteY3" fmla="*/ 762000 h 762000"/>
              <a:gd name="connsiteX4" fmla="*/ 29028 w 2151742"/>
              <a:gd name="connsiteY4" fmla="*/ 0 h 762000"/>
              <a:gd name="connsiteX0" fmla="*/ 47027 w 2126198"/>
              <a:gd name="connsiteY0" fmla="*/ 21772 h 762000"/>
              <a:gd name="connsiteX1" fmla="*/ 2126198 w 2126198"/>
              <a:gd name="connsiteY1" fmla="*/ 0 h 762000"/>
              <a:gd name="connsiteX2" fmla="*/ 2126198 w 2126198"/>
              <a:gd name="connsiteY2" fmla="*/ 762000 h 762000"/>
              <a:gd name="connsiteX3" fmla="*/ 3484 w 2126198"/>
              <a:gd name="connsiteY3" fmla="*/ 762000 h 762000"/>
              <a:gd name="connsiteX4" fmla="*/ 47027 w 2126198"/>
              <a:gd name="connsiteY4" fmla="*/ 21772 h 762000"/>
              <a:gd name="connsiteX0" fmla="*/ 95184 w 2174355"/>
              <a:gd name="connsiteY0" fmla="*/ 21772 h 762000"/>
              <a:gd name="connsiteX1" fmla="*/ 2174355 w 2174355"/>
              <a:gd name="connsiteY1" fmla="*/ 0 h 762000"/>
              <a:gd name="connsiteX2" fmla="*/ 2174355 w 2174355"/>
              <a:gd name="connsiteY2" fmla="*/ 762000 h 762000"/>
              <a:gd name="connsiteX3" fmla="*/ 51641 w 2174355"/>
              <a:gd name="connsiteY3" fmla="*/ 762000 h 762000"/>
              <a:gd name="connsiteX4" fmla="*/ 95184 w 2174355"/>
              <a:gd name="connsiteY4" fmla="*/ 21772 h 762000"/>
              <a:gd name="connsiteX0" fmla="*/ 75853 w 2155024"/>
              <a:gd name="connsiteY0" fmla="*/ 21772 h 762000"/>
              <a:gd name="connsiteX1" fmla="*/ 2155024 w 2155024"/>
              <a:gd name="connsiteY1" fmla="*/ 0 h 762000"/>
              <a:gd name="connsiteX2" fmla="*/ 2155024 w 2155024"/>
              <a:gd name="connsiteY2" fmla="*/ 762000 h 762000"/>
              <a:gd name="connsiteX3" fmla="*/ 32310 w 2155024"/>
              <a:gd name="connsiteY3" fmla="*/ 762000 h 762000"/>
              <a:gd name="connsiteX4" fmla="*/ 75853 w 2155024"/>
              <a:gd name="connsiteY4" fmla="*/ 21772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5024" h="762000">
                <a:moveTo>
                  <a:pt x="75853" y="21772"/>
                </a:moveTo>
                <a:lnTo>
                  <a:pt x="2155024" y="0"/>
                </a:lnTo>
                <a:lnTo>
                  <a:pt x="2155024" y="762000"/>
                </a:lnTo>
                <a:lnTo>
                  <a:pt x="32310" y="762000"/>
                </a:lnTo>
                <a:cubicBezTo>
                  <a:pt x="-33004" y="410029"/>
                  <a:pt x="10539" y="275772"/>
                  <a:pt x="75853" y="21772"/>
                </a:cubicBezTo>
                <a:close/>
              </a:path>
            </a:pathLst>
          </a:cu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9"/>
          <p:cNvGrpSpPr/>
          <p:nvPr/>
        </p:nvGrpSpPr>
        <p:grpSpPr>
          <a:xfrm>
            <a:off x="5921051" y="2065494"/>
            <a:ext cx="3220131" cy="3228430"/>
            <a:chOff x="2730238" y="1743173"/>
            <a:chExt cx="3657600" cy="3667027"/>
          </a:xfrm>
          <a:effectLst>
            <a:reflection blurRad="6350" stA="52000" endA="300" endPos="35000" dir="5400000" sy="-100000" algn="bl" rotWithShape="0"/>
          </a:effectLst>
          <a:scene3d>
            <a:camera prst="isometricOffAxis2Right"/>
            <a:lightRig rig="balanced" dir="t"/>
          </a:scene3d>
        </p:grpSpPr>
        <p:sp>
          <p:nvSpPr>
            <p:cNvPr id="11" name="Block Arc 10"/>
            <p:cNvSpPr/>
            <p:nvPr/>
          </p:nvSpPr>
          <p:spPr>
            <a:xfrm>
              <a:off x="2730238" y="1743173"/>
              <a:ext cx="3657600" cy="3657600"/>
            </a:xfrm>
            <a:prstGeom prst="blockArc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sp3d extrusionH="317500" prstMaterial="soft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Block Arc 11"/>
            <p:cNvSpPr/>
            <p:nvPr/>
          </p:nvSpPr>
          <p:spPr>
            <a:xfrm flipV="1">
              <a:off x="2730238" y="1752600"/>
              <a:ext cx="3657600" cy="3657600"/>
            </a:xfrm>
            <a:prstGeom prst="blockArc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p3d extrusionH="317500" prstMaterial="softEdge">
              <a:bevelT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2" name="Isosceles Triangle 21"/>
          <p:cNvSpPr/>
          <p:nvPr/>
        </p:nvSpPr>
        <p:spPr>
          <a:xfrm rot="5400000">
            <a:off x="7938272" y="2324102"/>
            <a:ext cx="872119" cy="2453739"/>
          </a:xfrm>
          <a:custGeom>
            <a:avLst/>
            <a:gdLst>
              <a:gd name="connsiteX0" fmla="*/ 0 w 990600"/>
              <a:gd name="connsiteY0" fmla="*/ 853966 h 2787090"/>
              <a:gd name="connsiteX1" fmla="*/ 495300 w 990600"/>
              <a:gd name="connsiteY1" fmla="*/ 0 h 2787090"/>
              <a:gd name="connsiteX2" fmla="*/ 990600 w 990600"/>
              <a:gd name="connsiteY2" fmla="*/ 853966 h 2787090"/>
              <a:gd name="connsiteX3" fmla="*/ 876300 w 990600"/>
              <a:gd name="connsiteY3" fmla="*/ 853966 h 2787090"/>
              <a:gd name="connsiteX4" fmla="*/ 876300 w 990600"/>
              <a:gd name="connsiteY4" fmla="*/ 2787090 h 2787090"/>
              <a:gd name="connsiteX5" fmla="*/ 136072 w 990600"/>
              <a:gd name="connsiteY5" fmla="*/ 2667347 h 2787090"/>
              <a:gd name="connsiteX6" fmla="*/ 115319 w 990600"/>
              <a:gd name="connsiteY6" fmla="*/ 853966 h 2787090"/>
              <a:gd name="connsiteX7" fmla="*/ 0 w 990600"/>
              <a:gd name="connsiteY7" fmla="*/ 853966 h 2787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600" h="2787090">
                <a:moveTo>
                  <a:pt x="0" y="853966"/>
                </a:moveTo>
                <a:lnTo>
                  <a:pt x="495300" y="0"/>
                </a:lnTo>
                <a:lnTo>
                  <a:pt x="990600" y="853966"/>
                </a:lnTo>
                <a:lnTo>
                  <a:pt x="876300" y="853966"/>
                </a:lnTo>
                <a:lnTo>
                  <a:pt x="876300" y="2787090"/>
                </a:lnTo>
                <a:cubicBezTo>
                  <a:pt x="535215" y="2787089"/>
                  <a:pt x="422729" y="2732661"/>
                  <a:pt x="136072" y="2667347"/>
                </a:cubicBezTo>
                <a:lnTo>
                  <a:pt x="115319" y="853966"/>
                </a:lnTo>
                <a:lnTo>
                  <a:pt x="0" y="853966"/>
                </a:lnTo>
                <a:close/>
              </a:path>
            </a:pathLst>
          </a:custGeom>
          <a:solidFill>
            <a:schemeClr val="bg2">
              <a:lumMod val="10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783071" y="1354127"/>
            <a:ext cx="118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 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88225" y="4971668"/>
            <a:ext cx="118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 2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758816" y="1354126"/>
            <a:ext cx="118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 3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657600" y="5029201"/>
            <a:ext cx="118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 4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00032" y="1447801"/>
            <a:ext cx="118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 5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816241" y="5100936"/>
            <a:ext cx="11880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Factor 6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601201" y="3294153"/>
            <a:ext cx="10840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Result</a:t>
            </a:r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600" dirty="0"/>
              <a:t>3 Stage Filter with 2 Parts</a:t>
            </a:r>
          </a:p>
        </p:txBody>
      </p:sp>
    </p:spTree>
    <p:extLst>
      <p:ext uri="{BB962C8B-B14F-4D97-AF65-F5344CB8AC3E}">
        <p14:creationId xmlns:p14="http://schemas.microsoft.com/office/powerpoint/2010/main" val="82185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Stage Filter</a:t>
            </a:r>
          </a:p>
        </p:txBody>
      </p:sp>
      <p:grpSp>
        <p:nvGrpSpPr>
          <p:cNvPr id="6" name="Group 175"/>
          <p:cNvGrpSpPr/>
          <p:nvPr/>
        </p:nvGrpSpPr>
        <p:grpSpPr>
          <a:xfrm>
            <a:off x="1676400" y="1493070"/>
            <a:ext cx="8393282" cy="3547001"/>
            <a:chOff x="2362200" y="2362200"/>
            <a:chExt cx="6781800" cy="2984500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90800" y="2514600"/>
              <a:ext cx="2212885" cy="2809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perspectiveContrastingLeftFacing">
                <a:rot lat="623785" lon="2636332" rev="0"/>
              </a:camera>
              <a:lightRig rig="threePt" dir="t"/>
            </a:scene3d>
          </p:spPr>
        </p:pic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419600" y="2438400"/>
              <a:ext cx="2212885" cy="2809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perspectiveContrastingLeftFacing">
                <a:rot lat="623785" lon="2636332" rev="0"/>
              </a:camera>
              <a:lightRig rig="threePt" dir="t"/>
            </a:scene3d>
          </p:spPr>
        </p:pic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248400" y="2362200"/>
              <a:ext cx="2212885" cy="28098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scene3d>
              <a:camera prst="perspectiveContrastingLeftFacing">
                <a:rot lat="623785" lon="2636332" rev="0"/>
              </a:camera>
              <a:lightRig rig="threePt" dir="t"/>
            </a:scene3d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4"/>
            <a:srcRect l="24862" r="60994"/>
            <a:stretch>
              <a:fillRect/>
            </a:stretch>
          </p:blipFill>
          <p:spPr bwMode="auto">
            <a:xfrm>
              <a:off x="2362200" y="2590800"/>
              <a:ext cx="1524000" cy="275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4"/>
            <a:srcRect l="46077" r="37127"/>
            <a:stretch>
              <a:fillRect/>
            </a:stretch>
          </p:blipFill>
          <p:spPr bwMode="auto">
            <a:xfrm>
              <a:off x="4495800" y="2590800"/>
              <a:ext cx="1447800" cy="275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/>
            <a:srcRect l="67293" r="15912"/>
            <a:stretch>
              <a:fillRect/>
            </a:stretch>
          </p:blipFill>
          <p:spPr bwMode="auto">
            <a:xfrm>
              <a:off x="6324600" y="2514600"/>
              <a:ext cx="1447800" cy="275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4"/>
            <a:srcRect l="88508"/>
            <a:stretch>
              <a:fillRect/>
            </a:stretch>
          </p:blipFill>
          <p:spPr bwMode="auto">
            <a:xfrm>
              <a:off x="8153400" y="2547256"/>
              <a:ext cx="990600" cy="2755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1" name="Oval 50"/>
            <p:cNvSpPr/>
            <p:nvPr/>
          </p:nvSpPr>
          <p:spPr>
            <a:xfrm>
              <a:off x="2743200" y="31242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971800" y="3276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2743200" y="34290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2895600" y="37338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3505200" y="3429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352800" y="32004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3581400" y="4191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3352800" y="3657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3124200" y="35052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3657600" y="3657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3505200" y="39624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733800" y="38862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743200" y="40386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971800" y="40386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895600" y="42672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9718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2743200" y="4495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3124200" y="42672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352800" y="42672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3429000" y="46482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3276600" y="3962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200400" y="4495800"/>
              <a:ext cx="152400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505200" y="44958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25"/>
            <p:cNvSpPr/>
            <p:nvPr/>
          </p:nvSpPr>
          <p:spPr>
            <a:xfrm>
              <a:off x="4800600" y="33528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28"/>
            <p:cNvSpPr/>
            <p:nvPr/>
          </p:nvSpPr>
          <p:spPr>
            <a:xfrm>
              <a:off x="4800600" y="37338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/>
            <p:cNvSpPr/>
            <p:nvPr/>
          </p:nvSpPr>
          <p:spPr>
            <a:xfrm>
              <a:off x="5486400" y="3810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Oval 130"/>
            <p:cNvSpPr/>
            <p:nvPr/>
          </p:nvSpPr>
          <p:spPr>
            <a:xfrm>
              <a:off x="5486400" y="34290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Oval 131"/>
            <p:cNvSpPr/>
            <p:nvPr/>
          </p:nvSpPr>
          <p:spPr>
            <a:xfrm>
              <a:off x="5486400" y="4191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Oval 132"/>
            <p:cNvSpPr/>
            <p:nvPr/>
          </p:nvSpPr>
          <p:spPr>
            <a:xfrm>
              <a:off x="5257800" y="3657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/>
            <p:cNvSpPr/>
            <p:nvPr/>
          </p:nvSpPr>
          <p:spPr>
            <a:xfrm>
              <a:off x="5029200" y="3429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/>
            <p:cNvSpPr/>
            <p:nvPr/>
          </p:nvSpPr>
          <p:spPr>
            <a:xfrm>
              <a:off x="5715000" y="41148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4648200" y="40386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5105400" y="38862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48768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5029200" y="42672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5334000" y="4038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5486400" y="44958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953000" y="3962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47"/>
            <p:cNvSpPr/>
            <p:nvPr/>
          </p:nvSpPr>
          <p:spPr>
            <a:xfrm>
              <a:off x="5257800" y="4343400"/>
              <a:ext cx="152400" cy="1524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50"/>
            <p:cNvSpPr/>
            <p:nvPr/>
          </p:nvSpPr>
          <p:spPr>
            <a:xfrm>
              <a:off x="7086600" y="3810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Oval 152"/>
            <p:cNvSpPr/>
            <p:nvPr/>
          </p:nvSpPr>
          <p:spPr>
            <a:xfrm>
              <a:off x="7239000" y="4038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Oval 153"/>
            <p:cNvSpPr/>
            <p:nvPr/>
          </p:nvSpPr>
          <p:spPr>
            <a:xfrm>
              <a:off x="7010400" y="35052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Oval 154"/>
            <p:cNvSpPr/>
            <p:nvPr/>
          </p:nvSpPr>
          <p:spPr>
            <a:xfrm>
              <a:off x="6781800" y="3429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Oval 155"/>
            <p:cNvSpPr/>
            <p:nvPr/>
          </p:nvSpPr>
          <p:spPr>
            <a:xfrm>
              <a:off x="7315200" y="3657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Oval 157"/>
            <p:cNvSpPr/>
            <p:nvPr/>
          </p:nvSpPr>
          <p:spPr>
            <a:xfrm>
              <a:off x="6858000" y="37338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Oval 158"/>
            <p:cNvSpPr/>
            <p:nvPr/>
          </p:nvSpPr>
          <p:spPr>
            <a:xfrm>
              <a:off x="6629400" y="4343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Oval 159"/>
            <p:cNvSpPr/>
            <p:nvPr/>
          </p:nvSpPr>
          <p:spPr>
            <a:xfrm>
              <a:off x="6781800" y="41148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7010400" y="40386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7239000" y="43434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6705600" y="3810000"/>
              <a:ext cx="152400" cy="152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>
              <a:off x="8610600" y="41148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Oval 167"/>
            <p:cNvSpPr/>
            <p:nvPr/>
          </p:nvSpPr>
          <p:spPr>
            <a:xfrm>
              <a:off x="8305800" y="34290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/>
          </p:nvSpPr>
          <p:spPr>
            <a:xfrm>
              <a:off x="8534400" y="37338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/>
          </p:nvSpPr>
          <p:spPr>
            <a:xfrm>
              <a:off x="8305800" y="4114800"/>
              <a:ext cx="152400" cy="1524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33A7E63-A50C-44C7-93ED-1E19B4F4E6B0}"/>
              </a:ext>
            </a:extLst>
          </p:cNvPr>
          <p:cNvGrpSpPr/>
          <p:nvPr/>
        </p:nvGrpSpPr>
        <p:grpSpPr>
          <a:xfrm>
            <a:off x="1773910" y="5114247"/>
            <a:ext cx="2233706" cy="1425127"/>
            <a:chOff x="2571113" y="5069880"/>
            <a:chExt cx="2233706" cy="1425127"/>
          </a:xfrm>
        </p:grpSpPr>
        <p:sp>
          <p:nvSpPr>
            <p:cNvPr id="177" name="TextBox 176"/>
            <p:cNvSpPr txBox="1"/>
            <p:nvPr/>
          </p:nvSpPr>
          <p:spPr>
            <a:xfrm>
              <a:off x="3086586" y="506988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Tw Cen MT Condensed Extra Bold" panose="020B0803020202020204" pitchFamily="34" charset="0"/>
                </a:rPr>
                <a:t>Stage 1</a:t>
              </a: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2571113" y="5558099"/>
              <a:ext cx="2233706" cy="936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Replace with your text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3BC0FDE-CD4B-4881-8CE2-C1D55B8AD055}"/>
              </a:ext>
            </a:extLst>
          </p:cNvPr>
          <p:cNvGrpSpPr/>
          <p:nvPr/>
        </p:nvGrpSpPr>
        <p:grpSpPr>
          <a:xfrm>
            <a:off x="4332465" y="5069492"/>
            <a:ext cx="2255743" cy="1718235"/>
            <a:chOff x="4332465" y="5069492"/>
            <a:chExt cx="2255743" cy="1718235"/>
          </a:xfrm>
        </p:grpSpPr>
        <p:sp>
          <p:nvSpPr>
            <p:cNvPr id="178" name="TextBox 177"/>
            <p:cNvSpPr txBox="1"/>
            <p:nvPr/>
          </p:nvSpPr>
          <p:spPr>
            <a:xfrm>
              <a:off x="4959980" y="5095122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Tw Cen MT Condensed Extra Bold" panose="020B0803020202020204" pitchFamily="34" charset="0"/>
                </a:rPr>
                <a:t>Stage 2</a:t>
              </a:r>
            </a:p>
          </p:txBody>
        </p:sp>
        <p:cxnSp>
          <p:nvCxnSpPr>
            <p:cNvPr id="182" name="Straight Connector 181"/>
            <p:cNvCxnSpPr/>
            <p:nvPr/>
          </p:nvCxnSpPr>
          <p:spPr>
            <a:xfrm rot="5400000">
              <a:off x="3474242" y="5927715"/>
              <a:ext cx="1718235" cy="17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9" name="TextBox 188"/>
            <p:cNvSpPr txBox="1"/>
            <p:nvPr/>
          </p:nvSpPr>
          <p:spPr>
            <a:xfrm>
              <a:off x="4354502" y="5583341"/>
              <a:ext cx="2233706" cy="936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Replace with your text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CB4C4E9-6D1B-416B-8751-F977C5170117}"/>
              </a:ext>
            </a:extLst>
          </p:cNvPr>
          <p:cNvGrpSpPr/>
          <p:nvPr/>
        </p:nvGrpSpPr>
        <p:grpSpPr>
          <a:xfrm>
            <a:off x="6539876" y="5040070"/>
            <a:ext cx="2233706" cy="1718235"/>
            <a:chOff x="6539876" y="5040070"/>
            <a:chExt cx="2233706" cy="1718235"/>
          </a:xfrm>
        </p:grpSpPr>
        <p:sp>
          <p:nvSpPr>
            <p:cNvPr id="179" name="TextBox 178"/>
            <p:cNvSpPr txBox="1"/>
            <p:nvPr/>
          </p:nvSpPr>
          <p:spPr>
            <a:xfrm>
              <a:off x="7026710" y="5051873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Tw Cen MT Condensed Extra Bold" panose="020B0803020202020204" pitchFamily="34" charset="0"/>
                </a:rPr>
                <a:t>Stage 3</a:t>
              </a:r>
            </a:p>
          </p:txBody>
        </p:sp>
        <p:cxnSp>
          <p:nvCxnSpPr>
            <p:cNvPr id="183" name="Straight Connector 182"/>
            <p:cNvCxnSpPr/>
            <p:nvPr/>
          </p:nvCxnSpPr>
          <p:spPr>
            <a:xfrm rot="5400000">
              <a:off x="5729985" y="5898293"/>
              <a:ext cx="1718235" cy="17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0" name="TextBox 189"/>
            <p:cNvSpPr txBox="1"/>
            <p:nvPr/>
          </p:nvSpPr>
          <p:spPr>
            <a:xfrm>
              <a:off x="6539876" y="5540092"/>
              <a:ext cx="2233706" cy="936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Replace with your text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C68BD7-EA9A-48D5-B5E9-15D769034BE6}"/>
              </a:ext>
            </a:extLst>
          </p:cNvPr>
          <p:cNvGrpSpPr/>
          <p:nvPr/>
        </p:nvGrpSpPr>
        <p:grpSpPr>
          <a:xfrm>
            <a:off x="8817255" y="4983043"/>
            <a:ext cx="2233706" cy="1718235"/>
            <a:chOff x="8817255" y="4983043"/>
            <a:chExt cx="2233706" cy="1718235"/>
          </a:xfrm>
        </p:grpSpPr>
        <p:sp>
          <p:nvSpPr>
            <p:cNvPr id="180" name="TextBox 179"/>
            <p:cNvSpPr txBox="1"/>
            <p:nvPr/>
          </p:nvSpPr>
          <p:spPr>
            <a:xfrm>
              <a:off x="9231779" y="5051873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Tw Cen MT Condensed Extra Bold" panose="020B0803020202020204" pitchFamily="34" charset="0"/>
                </a:rPr>
                <a:t>Stage 4</a:t>
              </a:r>
            </a:p>
          </p:txBody>
        </p:sp>
        <p:cxnSp>
          <p:nvCxnSpPr>
            <p:cNvPr id="184" name="Straight Connector 183"/>
            <p:cNvCxnSpPr/>
            <p:nvPr/>
          </p:nvCxnSpPr>
          <p:spPr>
            <a:xfrm rot="5400000">
              <a:off x="7989097" y="5841266"/>
              <a:ext cx="1718235" cy="179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TextBox 190"/>
            <p:cNvSpPr txBox="1"/>
            <p:nvPr/>
          </p:nvSpPr>
          <p:spPr>
            <a:xfrm>
              <a:off x="8817255" y="5540092"/>
              <a:ext cx="2233706" cy="936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Replace with your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134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56" descr="filter level 1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2133600" y="4041444"/>
            <a:ext cx="5364037" cy="28526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Stage Filter</a:t>
            </a:r>
          </a:p>
        </p:txBody>
      </p:sp>
      <p:pic>
        <p:nvPicPr>
          <p:cNvPr id="156" name="Picture 155" descr="filter level 1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798763" y="3113396"/>
            <a:ext cx="5364037" cy="2852692"/>
          </a:xfrm>
          <a:prstGeom prst="rect">
            <a:avLst/>
          </a:prstGeom>
        </p:spPr>
      </p:pic>
      <p:sp>
        <p:nvSpPr>
          <p:cNvPr id="300" name="TextBox 299"/>
          <p:cNvSpPr txBox="1"/>
          <p:nvPr/>
        </p:nvSpPr>
        <p:spPr>
          <a:xfrm>
            <a:off x="6904162" y="1851288"/>
            <a:ext cx="391623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Level 1: </a:t>
            </a:r>
            <a:r>
              <a:rPr lang="en-US" sz="2400" dirty="0">
                <a:latin typeface="Calibri" pitchFamily="34" charset="0"/>
              </a:rPr>
              <a:t>Description of filter</a:t>
            </a:r>
          </a:p>
        </p:txBody>
      </p:sp>
      <p:grpSp>
        <p:nvGrpSpPr>
          <p:cNvPr id="3" name="Group 428"/>
          <p:cNvGrpSpPr/>
          <p:nvPr/>
        </p:nvGrpSpPr>
        <p:grpSpPr>
          <a:xfrm>
            <a:off x="3627563" y="3832488"/>
            <a:ext cx="2235265" cy="1143002"/>
            <a:chOff x="1727135" y="2286002"/>
            <a:chExt cx="2235265" cy="1143002"/>
          </a:xfrm>
        </p:grpSpPr>
        <p:sp>
          <p:nvSpPr>
            <p:cNvPr id="517" name="Oval 77"/>
            <p:cNvSpPr>
              <a:spLocks noChangeArrowheads="1"/>
            </p:cNvSpPr>
            <p:nvPr/>
          </p:nvSpPr>
          <p:spPr bwMode="auto">
            <a:xfrm>
              <a:off x="2489135" y="2857502"/>
              <a:ext cx="84623" cy="76201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12" name="Oval 77"/>
            <p:cNvSpPr>
              <a:spLocks noChangeArrowheads="1"/>
            </p:cNvSpPr>
            <p:nvPr/>
          </p:nvSpPr>
          <p:spPr bwMode="auto">
            <a:xfrm>
              <a:off x="2260535" y="2552702"/>
              <a:ext cx="84623" cy="76201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4" name="Group 72"/>
            <p:cNvGrpSpPr>
              <a:grpSpLocks/>
            </p:cNvGrpSpPr>
            <p:nvPr/>
          </p:nvGrpSpPr>
          <p:grpSpPr bwMode="auto">
            <a:xfrm>
              <a:off x="2743200" y="2743202"/>
              <a:ext cx="228600" cy="228602"/>
              <a:chOff x="3792" y="1104"/>
              <a:chExt cx="1167" cy="1296"/>
            </a:xfrm>
          </p:grpSpPr>
          <p:sp>
            <p:nvSpPr>
              <p:cNvPr id="503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04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05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06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07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5" name="Group 66"/>
            <p:cNvGrpSpPr>
              <a:grpSpLocks/>
            </p:cNvGrpSpPr>
            <p:nvPr/>
          </p:nvGrpSpPr>
          <p:grpSpPr bwMode="auto">
            <a:xfrm>
              <a:off x="1905000" y="2895602"/>
              <a:ext cx="228600" cy="228602"/>
              <a:chOff x="3792" y="1104"/>
              <a:chExt cx="1167" cy="1296"/>
            </a:xfrm>
          </p:grpSpPr>
          <p:sp>
            <p:nvSpPr>
              <p:cNvPr id="488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9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90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91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92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6" name="Group 66"/>
            <p:cNvGrpSpPr>
              <a:grpSpLocks/>
            </p:cNvGrpSpPr>
            <p:nvPr/>
          </p:nvGrpSpPr>
          <p:grpSpPr bwMode="auto">
            <a:xfrm>
              <a:off x="2971800" y="2590802"/>
              <a:ext cx="228600" cy="228602"/>
              <a:chOff x="3792" y="1104"/>
              <a:chExt cx="1167" cy="1296"/>
            </a:xfrm>
          </p:grpSpPr>
          <p:sp>
            <p:nvSpPr>
              <p:cNvPr id="483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4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5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6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7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7" name="Group 66"/>
            <p:cNvGrpSpPr>
              <a:grpSpLocks/>
            </p:cNvGrpSpPr>
            <p:nvPr/>
          </p:nvGrpSpPr>
          <p:grpSpPr bwMode="auto">
            <a:xfrm>
              <a:off x="3276600" y="2514602"/>
              <a:ext cx="228600" cy="228602"/>
              <a:chOff x="3792" y="1104"/>
              <a:chExt cx="1167" cy="1296"/>
            </a:xfrm>
          </p:grpSpPr>
          <p:sp>
            <p:nvSpPr>
              <p:cNvPr id="478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9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0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1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2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8" name="Group 66"/>
            <p:cNvGrpSpPr>
              <a:grpSpLocks/>
            </p:cNvGrpSpPr>
            <p:nvPr/>
          </p:nvGrpSpPr>
          <p:grpSpPr bwMode="auto">
            <a:xfrm>
              <a:off x="3733800" y="2514602"/>
              <a:ext cx="228600" cy="228602"/>
              <a:chOff x="3792" y="1104"/>
              <a:chExt cx="1167" cy="1296"/>
            </a:xfrm>
          </p:grpSpPr>
          <p:sp>
            <p:nvSpPr>
              <p:cNvPr id="473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4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5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6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7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9" name="Group 66"/>
            <p:cNvGrpSpPr>
              <a:grpSpLocks/>
            </p:cNvGrpSpPr>
            <p:nvPr/>
          </p:nvGrpSpPr>
          <p:grpSpPr bwMode="auto">
            <a:xfrm>
              <a:off x="3048000" y="2286002"/>
              <a:ext cx="228600" cy="228602"/>
              <a:chOff x="3792" y="1104"/>
              <a:chExt cx="1167" cy="1296"/>
            </a:xfrm>
          </p:grpSpPr>
          <p:sp>
            <p:nvSpPr>
              <p:cNvPr id="468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69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0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1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2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0" name="Group 72"/>
            <p:cNvGrpSpPr>
              <a:grpSpLocks/>
            </p:cNvGrpSpPr>
            <p:nvPr/>
          </p:nvGrpSpPr>
          <p:grpSpPr bwMode="auto">
            <a:xfrm>
              <a:off x="3733800" y="2286002"/>
              <a:ext cx="228600" cy="228602"/>
              <a:chOff x="3792" y="1104"/>
              <a:chExt cx="1167" cy="1296"/>
            </a:xfrm>
          </p:grpSpPr>
          <p:sp>
            <p:nvSpPr>
              <p:cNvPr id="458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59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60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61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62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445" name="Oval 83"/>
            <p:cNvSpPr>
              <a:spLocks noChangeArrowheads="1"/>
            </p:cNvSpPr>
            <p:nvPr/>
          </p:nvSpPr>
          <p:spPr bwMode="auto">
            <a:xfrm>
              <a:off x="1727135" y="2781302"/>
              <a:ext cx="84623" cy="76201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11" name="Group 66"/>
            <p:cNvGrpSpPr>
              <a:grpSpLocks/>
            </p:cNvGrpSpPr>
            <p:nvPr/>
          </p:nvGrpSpPr>
          <p:grpSpPr bwMode="auto">
            <a:xfrm>
              <a:off x="2133600" y="3200402"/>
              <a:ext cx="228600" cy="228602"/>
              <a:chOff x="3792" y="1104"/>
              <a:chExt cx="1167" cy="1296"/>
            </a:xfrm>
          </p:grpSpPr>
          <p:sp>
            <p:nvSpPr>
              <p:cNvPr id="448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49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50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51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52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sp>
        <p:nvSpPr>
          <p:cNvPr id="528" name="TextBox 527"/>
          <p:cNvSpPr txBox="1"/>
          <p:nvPr/>
        </p:nvSpPr>
        <p:spPr>
          <a:xfrm>
            <a:off x="6904162" y="2689488"/>
            <a:ext cx="391623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Level 2: </a:t>
            </a:r>
            <a:r>
              <a:rPr lang="en-US" sz="2400" dirty="0">
                <a:latin typeface="Calibri" pitchFamily="34" charset="0"/>
              </a:rPr>
              <a:t>Description of filter</a:t>
            </a:r>
          </a:p>
        </p:txBody>
      </p:sp>
      <p:sp>
        <p:nvSpPr>
          <p:cNvPr id="529" name="TextBox 528"/>
          <p:cNvSpPr txBox="1"/>
          <p:nvPr/>
        </p:nvSpPr>
        <p:spPr>
          <a:xfrm>
            <a:off x="6904162" y="3527688"/>
            <a:ext cx="391623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Level 3: </a:t>
            </a:r>
            <a:r>
              <a:rPr lang="en-US" sz="2400" dirty="0">
                <a:latin typeface="Calibri" pitchFamily="34" charset="0"/>
              </a:rPr>
              <a:t>Description of filter</a:t>
            </a:r>
          </a:p>
        </p:txBody>
      </p:sp>
      <p:sp>
        <p:nvSpPr>
          <p:cNvPr id="530" name="TextBox 529"/>
          <p:cNvSpPr txBox="1"/>
          <p:nvPr/>
        </p:nvSpPr>
        <p:spPr>
          <a:xfrm>
            <a:off x="6904162" y="4365888"/>
            <a:ext cx="3916238" cy="46166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>
                <a:latin typeface="Tw Cen MT Condensed Extra Bold" panose="020B0803020202020204" pitchFamily="34" charset="0"/>
              </a:rPr>
              <a:t>Level 4: </a:t>
            </a:r>
            <a:r>
              <a:rPr lang="en-US" sz="2400" dirty="0">
                <a:latin typeface="Calibri" pitchFamily="34" charset="0"/>
              </a:rPr>
              <a:t>Description of filter</a:t>
            </a:r>
          </a:p>
        </p:txBody>
      </p:sp>
      <p:pic>
        <p:nvPicPr>
          <p:cNvPr id="155" name="Picture 154" descr="filter level 1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493963" y="2122796"/>
            <a:ext cx="5364037" cy="2852692"/>
          </a:xfrm>
          <a:prstGeom prst="rect">
            <a:avLst/>
          </a:prstGeom>
        </p:spPr>
      </p:pic>
      <p:grpSp>
        <p:nvGrpSpPr>
          <p:cNvPr id="12" name="Group 301"/>
          <p:cNvGrpSpPr/>
          <p:nvPr/>
        </p:nvGrpSpPr>
        <p:grpSpPr>
          <a:xfrm>
            <a:off x="3352800" y="2656194"/>
            <a:ext cx="2235265" cy="1295402"/>
            <a:chOff x="1727135" y="2133602"/>
            <a:chExt cx="2235265" cy="1295402"/>
          </a:xfrm>
        </p:grpSpPr>
        <p:grpSp>
          <p:nvGrpSpPr>
            <p:cNvPr id="13" name="Group 66"/>
            <p:cNvGrpSpPr>
              <a:grpSpLocks/>
            </p:cNvGrpSpPr>
            <p:nvPr/>
          </p:nvGrpSpPr>
          <p:grpSpPr bwMode="auto">
            <a:xfrm>
              <a:off x="1828800" y="2514602"/>
              <a:ext cx="228600" cy="228602"/>
              <a:chOff x="3792" y="1104"/>
              <a:chExt cx="1167" cy="1296"/>
            </a:xfrm>
          </p:grpSpPr>
          <p:sp>
            <p:nvSpPr>
              <p:cNvPr id="424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25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26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27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28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" name="Group 72"/>
            <p:cNvGrpSpPr>
              <a:grpSpLocks/>
            </p:cNvGrpSpPr>
            <p:nvPr/>
          </p:nvGrpSpPr>
          <p:grpSpPr bwMode="auto">
            <a:xfrm>
              <a:off x="2133600" y="2743202"/>
              <a:ext cx="228600" cy="228602"/>
              <a:chOff x="3792" y="1104"/>
              <a:chExt cx="1167" cy="1296"/>
            </a:xfrm>
          </p:grpSpPr>
          <p:sp>
            <p:nvSpPr>
              <p:cNvPr id="414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15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16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17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18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5" name="Group 72"/>
            <p:cNvGrpSpPr>
              <a:grpSpLocks/>
            </p:cNvGrpSpPr>
            <p:nvPr/>
          </p:nvGrpSpPr>
          <p:grpSpPr bwMode="auto">
            <a:xfrm>
              <a:off x="2438400" y="2819402"/>
              <a:ext cx="228600" cy="228602"/>
              <a:chOff x="3792" y="1104"/>
              <a:chExt cx="1167" cy="1296"/>
            </a:xfrm>
          </p:grpSpPr>
          <p:sp>
            <p:nvSpPr>
              <p:cNvPr id="409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10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11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12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13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6" name="Group 72"/>
            <p:cNvGrpSpPr>
              <a:grpSpLocks/>
            </p:cNvGrpSpPr>
            <p:nvPr/>
          </p:nvGrpSpPr>
          <p:grpSpPr bwMode="auto">
            <a:xfrm>
              <a:off x="2209800" y="2514602"/>
              <a:ext cx="228600" cy="228602"/>
              <a:chOff x="3792" y="1104"/>
              <a:chExt cx="1167" cy="1296"/>
            </a:xfrm>
          </p:grpSpPr>
          <p:sp>
            <p:nvSpPr>
              <p:cNvPr id="404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05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06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07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08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7" name="Group 72"/>
            <p:cNvGrpSpPr>
              <a:grpSpLocks/>
            </p:cNvGrpSpPr>
            <p:nvPr/>
          </p:nvGrpSpPr>
          <p:grpSpPr bwMode="auto">
            <a:xfrm>
              <a:off x="2743200" y="2743202"/>
              <a:ext cx="228600" cy="228602"/>
              <a:chOff x="3792" y="1104"/>
              <a:chExt cx="1167" cy="1296"/>
            </a:xfrm>
          </p:grpSpPr>
          <p:sp>
            <p:nvSpPr>
              <p:cNvPr id="399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00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01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02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03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8" name="Group 72"/>
            <p:cNvGrpSpPr>
              <a:grpSpLocks/>
            </p:cNvGrpSpPr>
            <p:nvPr/>
          </p:nvGrpSpPr>
          <p:grpSpPr bwMode="auto">
            <a:xfrm>
              <a:off x="2590800" y="2286002"/>
              <a:ext cx="228600" cy="228602"/>
              <a:chOff x="3792" y="1104"/>
              <a:chExt cx="1167" cy="1296"/>
            </a:xfrm>
          </p:grpSpPr>
          <p:sp>
            <p:nvSpPr>
              <p:cNvPr id="394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95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96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97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98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9" name="Group 72"/>
            <p:cNvGrpSpPr>
              <a:grpSpLocks/>
            </p:cNvGrpSpPr>
            <p:nvPr/>
          </p:nvGrpSpPr>
          <p:grpSpPr bwMode="auto">
            <a:xfrm>
              <a:off x="2362200" y="3048002"/>
              <a:ext cx="228600" cy="228602"/>
              <a:chOff x="3792" y="1104"/>
              <a:chExt cx="1167" cy="1296"/>
            </a:xfrm>
          </p:grpSpPr>
          <p:sp>
            <p:nvSpPr>
              <p:cNvPr id="389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90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91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92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93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0" name="Group 66"/>
            <p:cNvGrpSpPr>
              <a:grpSpLocks/>
            </p:cNvGrpSpPr>
            <p:nvPr/>
          </p:nvGrpSpPr>
          <p:grpSpPr bwMode="auto">
            <a:xfrm>
              <a:off x="1905000" y="2895602"/>
              <a:ext cx="228600" cy="228602"/>
              <a:chOff x="3792" y="1104"/>
              <a:chExt cx="1167" cy="1296"/>
            </a:xfrm>
          </p:grpSpPr>
          <p:sp>
            <p:nvSpPr>
              <p:cNvPr id="384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85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86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87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88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1" name="Group 66"/>
            <p:cNvGrpSpPr>
              <a:grpSpLocks/>
            </p:cNvGrpSpPr>
            <p:nvPr/>
          </p:nvGrpSpPr>
          <p:grpSpPr bwMode="auto">
            <a:xfrm>
              <a:off x="2971800" y="2590802"/>
              <a:ext cx="228600" cy="228602"/>
              <a:chOff x="3792" y="1104"/>
              <a:chExt cx="1167" cy="1296"/>
            </a:xfrm>
          </p:grpSpPr>
          <p:sp>
            <p:nvSpPr>
              <p:cNvPr id="379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80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81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82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83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2" name="Group 66"/>
            <p:cNvGrpSpPr>
              <a:grpSpLocks/>
            </p:cNvGrpSpPr>
            <p:nvPr/>
          </p:nvGrpSpPr>
          <p:grpSpPr bwMode="auto">
            <a:xfrm>
              <a:off x="3276600" y="2514602"/>
              <a:ext cx="228600" cy="228602"/>
              <a:chOff x="3792" y="1104"/>
              <a:chExt cx="1167" cy="1296"/>
            </a:xfrm>
          </p:grpSpPr>
          <p:sp>
            <p:nvSpPr>
              <p:cNvPr id="374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75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76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77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78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3" name="Group 66"/>
            <p:cNvGrpSpPr>
              <a:grpSpLocks/>
            </p:cNvGrpSpPr>
            <p:nvPr/>
          </p:nvGrpSpPr>
          <p:grpSpPr bwMode="auto">
            <a:xfrm>
              <a:off x="3733800" y="2514602"/>
              <a:ext cx="228600" cy="228602"/>
              <a:chOff x="3792" y="1104"/>
              <a:chExt cx="1167" cy="1296"/>
            </a:xfrm>
          </p:grpSpPr>
          <p:sp>
            <p:nvSpPr>
              <p:cNvPr id="369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70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71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72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73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4" name="Group 66"/>
            <p:cNvGrpSpPr>
              <a:grpSpLocks/>
            </p:cNvGrpSpPr>
            <p:nvPr/>
          </p:nvGrpSpPr>
          <p:grpSpPr bwMode="auto">
            <a:xfrm>
              <a:off x="3048000" y="2286002"/>
              <a:ext cx="228600" cy="228602"/>
              <a:chOff x="3792" y="1104"/>
              <a:chExt cx="1167" cy="1296"/>
            </a:xfrm>
          </p:grpSpPr>
          <p:sp>
            <p:nvSpPr>
              <p:cNvPr id="364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65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66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67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68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5" name="Group 72"/>
            <p:cNvGrpSpPr>
              <a:grpSpLocks/>
            </p:cNvGrpSpPr>
            <p:nvPr/>
          </p:nvGrpSpPr>
          <p:grpSpPr bwMode="auto">
            <a:xfrm>
              <a:off x="3352800" y="2133602"/>
              <a:ext cx="228600" cy="228602"/>
              <a:chOff x="3792" y="1104"/>
              <a:chExt cx="1167" cy="1296"/>
            </a:xfrm>
          </p:grpSpPr>
          <p:sp>
            <p:nvSpPr>
              <p:cNvPr id="359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60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61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62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63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6" name="Group 72"/>
            <p:cNvGrpSpPr>
              <a:grpSpLocks/>
            </p:cNvGrpSpPr>
            <p:nvPr/>
          </p:nvGrpSpPr>
          <p:grpSpPr bwMode="auto">
            <a:xfrm>
              <a:off x="3733800" y="2286002"/>
              <a:ext cx="228600" cy="228602"/>
              <a:chOff x="3792" y="1104"/>
              <a:chExt cx="1167" cy="1296"/>
            </a:xfrm>
          </p:grpSpPr>
          <p:sp>
            <p:nvSpPr>
              <p:cNvPr id="354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55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56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57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58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343" name="Oval 83"/>
            <p:cNvSpPr>
              <a:spLocks noChangeArrowheads="1"/>
            </p:cNvSpPr>
            <p:nvPr/>
          </p:nvSpPr>
          <p:spPr bwMode="auto">
            <a:xfrm>
              <a:off x="3479735" y="2324102"/>
              <a:ext cx="84623" cy="76201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38" name="Oval 83"/>
            <p:cNvSpPr>
              <a:spLocks noChangeArrowheads="1"/>
            </p:cNvSpPr>
            <p:nvPr/>
          </p:nvSpPr>
          <p:spPr bwMode="auto">
            <a:xfrm>
              <a:off x="1727135" y="2781302"/>
              <a:ext cx="84623" cy="76201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27" name="Group 72"/>
            <p:cNvGrpSpPr>
              <a:grpSpLocks/>
            </p:cNvGrpSpPr>
            <p:nvPr/>
          </p:nvGrpSpPr>
          <p:grpSpPr bwMode="auto">
            <a:xfrm>
              <a:off x="1905000" y="3200402"/>
              <a:ext cx="228600" cy="228602"/>
              <a:chOff x="3792" y="1104"/>
              <a:chExt cx="1167" cy="1296"/>
            </a:xfrm>
          </p:grpSpPr>
          <p:sp>
            <p:nvSpPr>
              <p:cNvPr id="329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30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31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32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33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8" name="Group 66"/>
            <p:cNvGrpSpPr>
              <a:grpSpLocks/>
            </p:cNvGrpSpPr>
            <p:nvPr/>
          </p:nvGrpSpPr>
          <p:grpSpPr bwMode="auto">
            <a:xfrm>
              <a:off x="2133600" y="3200402"/>
              <a:ext cx="228600" cy="228602"/>
              <a:chOff x="3792" y="1104"/>
              <a:chExt cx="1167" cy="1296"/>
            </a:xfrm>
          </p:grpSpPr>
          <p:sp>
            <p:nvSpPr>
              <p:cNvPr id="324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25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26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27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28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pic>
        <p:nvPicPr>
          <p:cNvPr id="158" name="Picture 157" descr="filter level 1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189163" y="1208396"/>
            <a:ext cx="5364037" cy="2852692"/>
          </a:xfrm>
          <a:prstGeom prst="rect">
            <a:avLst/>
          </a:prstGeom>
        </p:spPr>
      </p:pic>
      <p:grpSp>
        <p:nvGrpSpPr>
          <p:cNvPr id="29" name="Group 300"/>
          <p:cNvGrpSpPr/>
          <p:nvPr/>
        </p:nvGrpSpPr>
        <p:grpSpPr>
          <a:xfrm>
            <a:off x="2666999" y="1741796"/>
            <a:ext cx="2286000" cy="1295400"/>
            <a:chOff x="1676400" y="2133600"/>
            <a:chExt cx="2286000" cy="1295400"/>
          </a:xfrm>
        </p:grpSpPr>
        <p:grpSp>
          <p:nvGrpSpPr>
            <p:cNvPr id="30" name="Group 66"/>
            <p:cNvGrpSpPr>
              <a:grpSpLocks/>
            </p:cNvGrpSpPr>
            <p:nvPr/>
          </p:nvGrpSpPr>
          <p:grpSpPr bwMode="auto">
            <a:xfrm>
              <a:off x="1828800" y="2514600"/>
              <a:ext cx="228600" cy="228600"/>
              <a:chOff x="3792" y="1104"/>
              <a:chExt cx="1167" cy="1296"/>
            </a:xfrm>
          </p:grpSpPr>
          <p:sp>
            <p:nvSpPr>
              <p:cNvPr id="174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75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76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77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78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31" name="Group 78"/>
            <p:cNvGrpSpPr>
              <a:grpSpLocks/>
            </p:cNvGrpSpPr>
            <p:nvPr/>
          </p:nvGrpSpPr>
          <p:grpSpPr bwMode="auto">
            <a:xfrm>
              <a:off x="2438400" y="2514600"/>
              <a:ext cx="228600" cy="228600"/>
              <a:chOff x="3792" y="1104"/>
              <a:chExt cx="1167" cy="1296"/>
            </a:xfrm>
          </p:grpSpPr>
          <p:sp>
            <p:nvSpPr>
              <p:cNvPr id="180" name="Oval 79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1" name="Oval 80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2" name="Oval 81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3" name="Oval 82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CCFFCC">
                      <a:alpha val="70000"/>
                    </a:srgbClr>
                  </a:gs>
                  <a:gs pos="100000">
                    <a:srgbClr val="CCFFCC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4" name="Oval 83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28" name="Group 72"/>
            <p:cNvGrpSpPr>
              <a:grpSpLocks/>
            </p:cNvGrpSpPr>
            <p:nvPr/>
          </p:nvGrpSpPr>
          <p:grpSpPr bwMode="auto">
            <a:xfrm>
              <a:off x="2133600" y="2743200"/>
              <a:ext cx="228600" cy="228600"/>
              <a:chOff x="3792" y="1104"/>
              <a:chExt cx="1167" cy="1296"/>
            </a:xfrm>
          </p:grpSpPr>
          <p:sp>
            <p:nvSpPr>
              <p:cNvPr id="186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7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8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9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90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29" name="Group 72"/>
            <p:cNvGrpSpPr>
              <a:grpSpLocks/>
            </p:cNvGrpSpPr>
            <p:nvPr/>
          </p:nvGrpSpPr>
          <p:grpSpPr bwMode="auto">
            <a:xfrm>
              <a:off x="2438400" y="2819400"/>
              <a:ext cx="228600" cy="228600"/>
              <a:chOff x="3792" y="1104"/>
              <a:chExt cx="1167" cy="1296"/>
            </a:xfrm>
          </p:grpSpPr>
          <p:sp>
            <p:nvSpPr>
              <p:cNvPr id="192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93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94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95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96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0" name="Group 72"/>
            <p:cNvGrpSpPr>
              <a:grpSpLocks/>
            </p:cNvGrpSpPr>
            <p:nvPr/>
          </p:nvGrpSpPr>
          <p:grpSpPr bwMode="auto">
            <a:xfrm>
              <a:off x="2209800" y="2514600"/>
              <a:ext cx="228600" cy="228600"/>
              <a:chOff x="3792" y="1104"/>
              <a:chExt cx="1167" cy="1296"/>
            </a:xfrm>
          </p:grpSpPr>
          <p:sp>
            <p:nvSpPr>
              <p:cNvPr id="198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99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00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01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02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1" name="Group 72"/>
            <p:cNvGrpSpPr>
              <a:grpSpLocks/>
            </p:cNvGrpSpPr>
            <p:nvPr/>
          </p:nvGrpSpPr>
          <p:grpSpPr bwMode="auto">
            <a:xfrm>
              <a:off x="2743200" y="2743200"/>
              <a:ext cx="228600" cy="228600"/>
              <a:chOff x="3792" y="1104"/>
              <a:chExt cx="1167" cy="1296"/>
            </a:xfrm>
          </p:grpSpPr>
          <p:sp>
            <p:nvSpPr>
              <p:cNvPr id="204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05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06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07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08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2" name="Group 72"/>
            <p:cNvGrpSpPr>
              <a:grpSpLocks/>
            </p:cNvGrpSpPr>
            <p:nvPr/>
          </p:nvGrpSpPr>
          <p:grpSpPr bwMode="auto">
            <a:xfrm>
              <a:off x="2590800" y="2286000"/>
              <a:ext cx="228600" cy="228600"/>
              <a:chOff x="3792" y="1104"/>
              <a:chExt cx="1167" cy="1296"/>
            </a:xfrm>
          </p:grpSpPr>
          <p:sp>
            <p:nvSpPr>
              <p:cNvPr id="210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11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12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13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14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3" name="Group 72"/>
            <p:cNvGrpSpPr>
              <a:grpSpLocks/>
            </p:cNvGrpSpPr>
            <p:nvPr/>
          </p:nvGrpSpPr>
          <p:grpSpPr bwMode="auto">
            <a:xfrm>
              <a:off x="2362200" y="3048000"/>
              <a:ext cx="228600" cy="228600"/>
              <a:chOff x="3792" y="1104"/>
              <a:chExt cx="1167" cy="1296"/>
            </a:xfrm>
          </p:grpSpPr>
          <p:sp>
            <p:nvSpPr>
              <p:cNvPr id="216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17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18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19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0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4" name="Group 66"/>
            <p:cNvGrpSpPr>
              <a:grpSpLocks/>
            </p:cNvGrpSpPr>
            <p:nvPr/>
          </p:nvGrpSpPr>
          <p:grpSpPr bwMode="auto">
            <a:xfrm>
              <a:off x="1905000" y="2895600"/>
              <a:ext cx="228600" cy="228600"/>
              <a:chOff x="3792" y="1104"/>
              <a:chExt cx="1167" cy="1296"/>
            </a:xfrm>
          </p:grpSpPr>
          <p:sp>
            <p:nvSpPr>
              <p:cNvPr id="222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3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4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5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6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5" name="Group 66"/>
            <p:cNvGrpSpPr>
              <a:grpSpLocks/>
            </p:cNvGrpSpPr>
            <p:nvPr/>
          </p:nvGrpSpPr>
          <p:grpSpPr bwMode="auto">
            <a:xfrm>
              <a:off x="2971800" y="2590800"/>
              <a:ext cx="228600" cy="228600"/>
              <a:chOff x="3792" y="1104"/>
              <a:chExt cx="1167" cy="1296"/>
            </a:xfrm>
          </p:grpSpPr>
          <p:sp>
            <p:nvSpPr>
              <p:cNvPr id="228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9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30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31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32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6" name="Group 66"/>
            <p:cNvGrpSpPr>
              <a:grpSpLocks/>
            </p:cNvGrpSpPr>
            <p:nvPr/>
          </p:nvGrpSpPr>
          <p:grpSpPr bwMode="auto">
            <a:xfrm>
              <a:off x="3276600" y="2514600"/>
              <a:ext cx="228600" cy="228600"/>
              <a:chOff x="3792" y="1104"/>
              <a:chExt cx="1167" cy="1296"/>
            </a:xfrm>
          </p:grpSpPr>
          <p:sp>
            <p:nvSpPr>
              <p:cNvPr id="234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35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36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37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38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7" name="Group 66"/>
            <p:cNvGrpSpPr>
              <a:grpSpLocks/>
            </p:cNvGrpSpPr>
            <p:nvPr/>
          </p:nvGrpSpPr>
          <p:grpSpPr bwMode="auto">
            <a:xfrm>
              <a:off x="3733800" y="2514600"/>
              <a:ext cx="228600" cy="228600"/>
              <a:chOff x="3792" y="1104"/>
              <a:chExt cx="1167" cy="1296"/>
            </a:xfrm>
          </p:grpSpPr>
          <p:sp>
            <p:nvSpPr>
              <p:cNvPr id="240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41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42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43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44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8" name="Group 66"/>
            <p:cNvGrpSpPr>
              <a:grpSpLocks/>
            </p:cNvGrpSpPr>
            <p:nvPr/>
          </p:nvGrpSpPr>
          <p:grpSpPr bwMode="auto">
            <a:xfrm>
              <a:off x="3048000" y="2286000"/>
              <a:ext cx="228600" cy="228600"/>
              <a:chOff x="3792" y="1104"/>
              <a:chExt cx="1167" cy="1296"/>
            </a:xfrm>
          </p:grpSpPr>
          <p:sp>
            <p:nvSpPr>
              <p:cNvPr id="246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47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48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49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50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9" name="Group 72"/>
            <p:cNvGrpSpPr>
              <a:grpSpLocks/>
            </p:cNvGrpSpPr>
            <p:nvPr/>
          </p:nvGrpSpPr>
          <p:grpSpPr bwMode="auto">
            <a:xfrm>
              <a:off x="3352800" y="2133600"/>
              <a:ext cx="228600" cy="228600"/>
              <a:chOff x="3792" y="1104"/>
              <a:chExt cx="1167" cy="1296"/>
            </a:xfrm>
          </p:grpSpPr>
          <p:sp>
            <p:nvSpPr>
              <p:cNvPr id="252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53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54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55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56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0" name="Group 72"/>
            <p:cNvGrpSpPr>
              <a:grpSpLocks/>
            </p:cNvGrpSpPr>
            <p:nvPr/>
          </p:nvGrpSpPr>
          <p:grpSpPr bwMode="auto">
            <a:xfrm>
              <a:off x="3733800" y="2286000"/>
              <a:ext cx="228600" cy="228600"/>
              <a:chOff x="3792" y="1104"/>
              <a:chExt cx="1167" cy="1296"/>
            </a:xfrm>
          </p:grpSpPr>
          <p:sp>
            <p:nvSpPr>
              <p:cNvPr id="258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59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0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1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2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1" name="Group 78"/>
            <p:cNvGrpSpPr>
              <a:grpSpLocks/>
            </p:cNvGrpSpPr>
            <p:nvPr/>
          </p:nvGrpSpPr>
          <p:grpSpPr bwMode="auto">
            <a:xfrm>
              <a:off x="2667000" y="2971800"/>
              <a:ext cx="228600" cy="228600"/>
              <a:chOff x="3792" y="1104"/>
              <a:chExt cx="1167" cy="1296"/>
            </a:xfrm>
          </p:grpSpPr>
          <p:sp>
            <p:nvSpPr>
              <p:cNvPr id="264" name="Oval 79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5" name="Oval 80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6" name="Oval 81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7" name="Oval 82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CCFFCC">
                      <a:alpha val="70000"/>
                    </a:srgbClr>
                  </a:gs>
                  <a:gs pos="100000">
                    <a:srgbClr val="CCFFCC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8" name="Oval 83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2" name="Group 78"/>
            <p:cNvGrpSpPr>
              <a:grpSpLocks/>
            </p:cNvGrpSpPr>
            <p:nvPr/>
          </p:nvGrpSpPr>
          <p:grpSpPr bwMode="auto">
            <a:xfrm>
              <a:off x="2971800" y="2819400"/>
              <a:ext cx="228600" cy="228600"/>
              <a:chOff x="3792" y="1104"/>
              <a:chExt cx="1167" cy="1296"/>
            </a:xfrm>
          </p:grpSpPr>
          <p:sp>
            <p:nvSpPr>
              <p:cNvPr id="270" name="Oval 79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71" name="Oval 80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72" name="Oval 81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73" name="Oval 82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CCFFCC">
                      <a:alpha val="70000"/>
                    </a:srgbClr>
                  </a:gs>
                  <a:gs pos="100000">
                    <a:srgbClr val="CCFFCC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74" name="Oval 83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3" name="Group 78"/>
            <p:cNvGrpSpPr>
              <a:grpSpLocks/>
            </p:cNvGrpSpPr>
            <p:nvPr/>
          </p:nvGrpSpPr>
          <p:grpSpPr bwMode="auto">
            <a:xfrm>
              <a:off x="3429000" y="2286000"/>
              <a:ext cx="228600" cy="228600"/>
              <a:chOff x="3792" y="1104"/>
              <a:chExt cx="1167" cy="1296"/>
            </a:xfrm>
          </p:grpSpPr>
          <p:sp>
            <p:nvSpPr>
              <p:cNvPr id="276" name="Oval 79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77" name="Oval 80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78" name="Oval 81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79" name="Oval 82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CCFFCC">
                      <a:alpha val="70000"/>
                    </a:srgbClr>
                  </a:gs>
                  <a:gs pos="100000">
                    <a:srgbClr val="CCFFCC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80" name="Oval 83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4" name="Group 78"/>
            <p:cNvGrpSpPr>
              <a:grpSpLocks/>
            </p:cNvGrpSpPr>
            <p:nvPr/>
          </p:nvGrpSpPr>
          <p:grpSpPr bwMode="auto">
            <a:xfrm>
              <a:off x="1676400" y="2743200"/>
              <a:ext cx="228600" cy="228600"/>
              <a:chOff x="3792" y="1104"/>
              <a:chExt cx="1167" cy="1296"/>
            </a:xfrm>
          </p:grpSpPr>
          <p:sp>
            <p:nvSpPr>
              <p:cNvPr id="282" name="Oval 79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83" name="Oval 80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84" name="Oval 81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85" name="Oval 82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CCFFCC">
                      <a:alpha val="70000"/>
                    </a:srgbClr>
                  </a:gs>
                  <a:gs pos="100000">
                    <a:srgbClr val="CCFFCC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86" name="Oval 83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5" name="Group 72"/>
            <p:cNvGrpSpPr>
              <a:grpSpLocks/>
            </p:cNvGrpSpPr>
            <p:nvPr/>
          </p:nvGrpSpPr>
          <p:grpSpPr bwMode="auto">
            <a:xfrm>
              <a:off x="1905000" y="3200400"/>
              <a:ext cx="228600" cy="228600"/>
              <a:chOff x="3792" y="1104"/>
              <a:chExt cx="1167" cy="1296"/>
            </a:xfrm>
          </p:grpSpPr>
          <p:sp>
            <p:nvSpPr>
              <p:cNvPr id="289" name="Oval 73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90" name="Oval 74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0000FF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91" name="Oval 75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92" name="Oval 76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99CCFF">
                      <a:alpha val="70000"/>
                    </a:srgbClr>
                  </a:gs>
                  <a:gs pos="100000">
                    <a:srgbClr val="99CC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93" name="Oval 77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6" name="Group 66"/>
            <p:cNvGrpSpPr>
              <a:grpSpLocks/>
            </p:cNvGrpSpPr>
            <p:nvPr/>
          </p:nvGrpSpPr>
          <p:grpSpPr bwMode="auto">
            <a:xfrm>
              <a:off x="2133600" y="3200400"/>
              <a:ext cx="228600" cy="228600"/>
              <a:chOff x="3792" y="1104"/>
              <a:chExt cx="1167" cy="1296"/>
            </a:xfrm>
          </p:grpSpPr>
          <p:sp>
            <p:nvSpPr>
              <p:cNvPr id="295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96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97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98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99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147" name="Group 533"/>
          <p:cNvGrpSpPr/>
          <p:nvPr/>
        </p:nvGrpSpPr>
        <p:grpSpPr>
          <a:xfrm>
            <a:off x="4186427" y="4746888"/>
            <a:ext cx="2057400" cy="1143002"/>
            <a:chOff x="1905000" y="2286002"/>
            <a:chExt cx="2057400" cy="1143002"/>
          </a:xfrm>
        </p:grpSpPr>
        <p:grpSp>
          <p:nvGrpSpPr>
            <p:cNvPr id="148" name="Group 66"/>
            <p:cNvGrpSpPr>
              <a:grpSpLocks/>
            </p:cNvGrpSpPr>
            <p:nvPr/>
          </p:nvGrpSpPr>
          <p:grpSpPr bwMode="auto">
            <a:xfrm>
              <a:off x="1905000" y="2895602"/>
              <a:ext cx="228600" cy="228602"/>
              <a:chOff x="3792" y="1104"/>
              <a:chExt cx="1167" cy="1296"/>
            </a:xfrm>
          </p:grpSpPr>
          <p:sp>
            <p:nvSpPr>
              <p:cNvPr id="576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7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8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9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80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49" name="Group 66"/>
            <p:cNvGrpSpPr>
              <a:grpSpLocks/>
            </p:cNvGrpSpPr>
            <p:nvPr/>
          </p:nvGrpSpPr>
          <p:grpSpPr bwMode="auto">
            <a:xfrm>
              <a:off x="2971800" y="2590802"/>
              <a:ext cx="228600" cy="228602"/>
              <a:chOff x="3792" y="1104"/>
              <a:chExt cx="1167" cy="1296"/>
            </a:xfrm>
          </p:grpSpPr>
          <p:sp>
            <p:nvSpPr>
              <p:cNvPr id="571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2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3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4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5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50" name="Group 66"/>
            <p:cNvGrpSpPr>
              <a:grpSpLocks/>
            </p:cNvGrpSpPr>
            <p:nvPr/>
          </p:nvGrpSpPr>
          <p:grpSpPr bwMode="auto">
            <a:xfrm>
              <a:off x="3276600" y="2514602"/>
              <a:ext cx="228600" cy="228602"/>
              <a:chOff x="3792" y="1104"/>
              <a:chExt cx="1167" cy="1296"/>
            </a:xfrm>
          </p:grpSpPr>
          <p:sp>
            <p:nvSpPr>
              <p:cNvPr id="566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67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68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69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0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51" name="Group 66"/>
            <p:cNvGrpSpPr>
              <a:grpSpLocks/>
            </p:cNvGrpSpPr>
            <p:nvPr/>
          </p:nvGrpSpPr>
          <p:grpSpPr bwMode="auto">
            <a:xfrm>
              <a:off x="3733800" y="2514602"/>
              <a:ext cx="228600" cy="228602"/>
              <a:chOff x="3792" y="1104"/>
              <a:chExt cx="1167" cy="1296"/>
            </a:xfrm>
          </p:grpSpPr>
          <p:sp>
            <p:nvSpPr>
              <p:cNvPr id="561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62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63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64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65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52" name="Group 66"/>
            <p:cNvGrpSpPr>
              <a:grpSpLocks/>
            </p:cNvGrpSpPr>
            <p:nvPr/>
          </p:nvGrpSpPr>
          <p:grpSpPr bwMode="auto">
            <a:xfrm>
              <a:off x="3048000" y="2286002"/>
              <a:ext cx="228600" cy="228602"/>
              <a:chOff x="3792" y="1104"/>
              <a:chExt cx="1167" cy="1296"/>
            </a:xfrm>
          </p:grpSpPr>
          <p:sp>
            <p:nvSpPr>
              <p:cNvPr id="556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57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58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59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60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53" name="Group 66"/>
            <p:cNvGrpSpPr>
              <a:grpSpLocks/>
            </p:cNvGrpSpPr>
            <p:nvPr/>
          </p:nvGrpSpPr>
          <p:grpSpPr bwMode="auto">
            <a:xfrm>
              <a:off x="2133600" y="3200402"/>
              <a:ext cx="228600" cy="228602"/>
              <a:chOff x="3792" y="1104"/>
              <a:chExt cx="1167" cy="1296"/>
            </a:xfrm>
          </p:grpSpPr>
          <p:sp>
            <p:nvSpPr>
              <p:cNvPr id="546" name="Oval 67"/>
              <p:cNvSpPr>
                <a:spLocks noChangeArrowheads="1"/>
              </p:cNvSpPr>
              <p:nvPr/>
            </p:nvSpPr>
            <p:spPr bwMode="auto">
              <a:xfrm>
                <a:off x="3981" y="2141"/>
                <a:ext cx="950" cy="259"/>
              </a:xfrm>
              <a:prstGeom prst="ellipse">
                <a:avLst/>
              </a:prstGeom>
              <a:gradFill rotWithShape="1">
                <a:gsLst>
                  <a:gs pos="0">
                    <a:srgbClr val="000000"/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47" name="Oval 68"/>
              <p:cNvSpPr>
                <a:spLocks noChangeArrowheads="1"/>
              </p:cNvSpPr>
              <p:nvPr/>
            </p:nvSpPr>
            <p:spPr bwMode="auto">
              <a:xfrm>
                <a:off x="3922" y="1277"/>
                <a:ext cx="1036" cy="1037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48" name="Oval 69"/>
              <p:cNvSpPr>
                <a:spLocks noChangeArrowheads="1"/>
              </p:cNvSpPr>
              <p:nvPr/>
            </p:nvSpPr>
            <p:spPr bwMode="auto">
              <a:xfrm>
                <a:off x="3927" y="1262"/>
                <a:ext cx="1032" cy="103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49" name="Oval 70"/>
              <p:cNvSpPr>
                <a:spLocks noChangeArrowheads="1"/>
              </p:cNvSpPr>
              <p:nvPr/>
            </p:nvSpPr>
            <p:spPr bwMode="auto">
              <a:xfrm>
                <a:off x="3792" y="1104"/>
                <a:ext cx="1080" cy="1080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50" name="Oval 71"/>
              <p:cNvSpPr>
                <a:spLocks noChangeArrowheads="1"/>
              </p:cNvSpPr>
              <p:nvPr/>
            </p:nvSpPr>
            <p:spPr bwMode="auto">
              <a:xfrm>
                <a:off x="4051" y="1320"/>
                <a:ext cx="432" cy="432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58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" grpId="0" animBg="1"/>
      <p:bldP spid="529" grpId="0" animBg="1"/>
      <p:bldP spid="53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400300" y="1664855"/>
            <a:ext cx="3276600" cy="1981200"/>
          </a:xfrm>
          <a:prstGeom prst="rect">
            <a:avLst/>
          </a:prstGeom>
          <a:ln w="76200">
            <a:solidFill>
              <a:schemeClr val="tx1"/>
            </a:solidFill>
          </a:ln>
          <a:scene3d>
            <a:camera prst="perspectiveRelaxed" fov="6600000">
              <a:rot lat="17073600" lon="0" rev="0"/>
            </a:camera>
            <a:lightRig rig="flat" dir="t"/>
          </a:scene3d>
          <a:sp3d extrusionH="381000" contourW="12700" prstMaterial="clear">
            <a:extrusionClr>
              <a:schemeClr val="tx2">
                <a:lumMod val="60000"/>
                <a:lumOff val="40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400300" y="2934855"/>
            <a:ext cx="3276600" cy="1981200"/>
          </a:xfrm>
          <a:prstGeom prst="rect">
            <a:avLst/>
          </a:prstGeom>
          <a:ln w="76200">
            <a:solidFill>
              <a:schemeClr val="tx1"/>
            </a:solidFill>
          </a:ln>
          <a:scene3d>
            <a:camera prst="perspectiveRelaxed" fov="6600000">
              <a:rot lat="17073600" lon="0" rev="0"/>
            </a:camera>
            <a:lightRig rig="flat" dir="t"/>
          </a:scene3d>
          <a:sp3d extrusionH="381000" contourW="12700" prstMaterial="clear">
            <a:extrusionClr>
              <a:schemeClr val="tx2">
                <a:lumMod val="60000"/>
                <a:lumOff val="40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00300" y="4204855"/>
            <a:ext cx="3276600" cy="1981200"/>
          </a:xfrm>
          <a:prstGeom prst="rect">
            <a:avLst/>
          </a:prstGeom>
          <a:ln w="76200">
            <a:solidFill>
              <a:schemeClr val="tx1"/>
            </a:solidFill>
          </a:ln>
          <a:scene3d>
            <a:camera prst="perspectiveRelaxed" fov="6600000">
              <a:rot lat="17073600" lon="0" rev="0"/>
            </a:camera>
            <a:lightRig rig="flat" dir="t"/>
          </a:scene3d>
          <a:sp3d extrusionH="381000" contourW="12700" prstMaterial="clear">
            <a:extrusionClr>
              <a:schemeClr val="tx2">
                <a:lumMod val="60000"/>
                <a:lumOff val="40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26084" y="274638"/>
            <a:ext cx="7256315" cy="1143000"/>
          </a:xfrm>
        </p:spPr>
        <p:txBody>
          <a:bodyPr/>
          <a:lstStyle/>
          <a:p>
            <a:r>
              <a:rPr lang="en-US" dirty="0"/>
              <a:t>4 Stage Filter</a:t>
            </a:r>
          </a:p>
        </p:txBody>
      </p:sp>
      <p:sp>
        <p:nvSpPr>
          <p:cNvPr id="3" name="Rectangle 2"/>
          <p:cNvSpPr/>
          <p:nvPr/>
        </p:nvSpPr>
        <p:spPr>
          <a:xfrm>
            <a:off x="2362200" y="394855"/>
            <a:ext cx="3276600" cy="1981200"/>
          </a:xfrm>
          <a:prstGeom prst="rect">
            <a:avLst/>
          </a:prstGeom>
          <a:ln w="76200">
            <a:solidFill>
              <a:schemeClr val="tx1"/>
            </a:solidFill>
          </a:ln>
          <a:scene3d>
            <a:camera prst="perspectiveRelaxed" fov="6600000">
              <a:rot lat="17073600" lon="0" rev="0"/>
            </a:camera>
            <a:lightRig rig="flat" dir="t"/>
          </a:scene3d>
          <a:sp3d extrusionH="381000" contourW="12700" prstMaterial="clear">
            <a:extrusionClr>
              <a:schemeClr val="tx2">
                <a:lumMod val="60000"/>
                <a:lumOff val="40000"/>
              </a:schemeClr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92685" y="394855"/>
            <a:ext cx="533400" cy="10668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96816" y="2209800"/>
            <a:ext cx="533400" cy="533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96816" y="3442855"/>
            <a:ext cx="533400" cy="533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96816" y="4738255"/>
            <a:ext cx="533400" cy="533400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15" name="Down Arrow 14"/>
          <p:cNvSpPr/>
          <p:nvPr/>
        </p:nvSpPr>
        <p:spPr>
          <a:xfrm>
            <a:off x="3508665" y="6019800"/>
            <a:ext cx="1101440" cy="533400"/>
          </a:xfrm>
          <a:prstGeom prst="down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w Cen MT Condensed Extra Bold" panose="020B0803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08665" y="1663993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Stage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08665" y="2908011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Stage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8665" y="4206241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Stage 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08665" y="5474855"/>
            <a:ext cx="1350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Stage 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13259" y="1553096"/>
            <a:ext cx="3489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13259" y="2820417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413259" y="4087738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413259" y="5355058"/>
            <a:ext cx="327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Stage Filter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057400" y="846138"/>
            <a:ext cx="2829719" cy="5650389"/>
            <a:chOff x="990600" y="1600200"/>
            <a:chExt cx="2829719" cy="5650389"/>
          </a:xfrm>
        </p:grpSpPr>
        <p:sp>
          <p:nvSpPr>
            <p:cNvPr id="3" name="Rectangle 2"/>
            <p:cNvSpPr/>
            <p:nvPr/>
          </p:nvSpPr>
          <p:spPr>
            <a:xfrm>
              <a:off x="990600" y="1600200"/>
              <a:ext cx="2819400" cy="1828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perspectiveRelaxed" fov="7200000">
                <a:rot lat="17073593" lon="0" rev="0"/>
              </a:camera>
              <a:lightRig rig="balanced" dir="t"/>
            </a:scene3d>
            <a:sp3d extrusionH="254000" prstMaterial="clear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990600" y="2540000"/>
              <a:ext cx="2819400" cy="1828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perspectiveRelaxed" fov="7200000">
                <a:rot lat="17073593" lon="0" rev="0"/>
              </a:camera>
              <a:lightRig rig="balanced" dir="t"/>
            </a:scene3d>
            <a:sp3d extrusionH="254000" prstMaterial="clear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990600" y="3479800"/>
              <a:ext cx="2819400" cy="1828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perspectiveRelaxed" fov="7200000">
                <a:rot lat="17073593" lon="0" rev="0"/>
              </a:camera>
              <a:lightRig rig="balanced" dir="t"/>
            </a:scene3d>
            <a:sp3d extrusionH="254000" prstMaterial="clear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990600" y="4419600"/>
              <a:ext cx="2819400" cy="1828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perspectiveRelaxed" fov="7200000">
                <a:rot lat="17073593" lon="0" rev="0"/>
              </a:camera>
              <a:lightRig rig="balanced" dir="t"/>
            </a:scene3d>
            <a:sp3d extrusionH="254000" prstMaterial="clear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1190465-C997-4E43-BAEB-1B87DAA10ED5}"/>
                </a:ext>
              </a:extLst>
            </p:cNvPr>
            <p:cNvSpPr/>
            <p:nvPr/>
          </p:nvSpPr>
          <p:spPr>
            <a:xfrm>
              <a:off x="1000919" y="5421789"/>
              <a:ext cx="2819400" cy="18288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  <a:scene3d>
              <a:camera prst="perspectiveRelaxed" fov="7200000">
                <a:rot lat="17073593" lon="0" rev="0"/>
              </a:camera>
              <a:lightRig rig="balanced" dir="t"/>
            </a:scene3d>
            <a:sp3d extrusionH="254000" prstMaterial="clear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20"/>
          <p:cNvGrpSpPr/>
          <p:nvPr/>
        </p:nvGrpSpPr>
        <p:grpSpPr>
          <a:xfrm>
            <a:off x="2362200" y="1150938"/>
            <a:ext cx="2209800" cy="609600"/>
            <a:chOff x="1295400" y="1905000"/>
            <a:chExt cx="2209800" cy="609600"/>
          </a:xfrm>
        </p:grpSpPr>
        <p:sp>
          <p:nvSpPr>
            <p:cNvPr id="8" name="Down Arrow 7"/>
            <p:cNvSpPr/>
            <p:nvPr/>
          </p:nvSpPr>
          <p:spPr>
            <a:xfrm>
              <a:off x="1295400" y="1905000"/>
              <a:ext cx="457200" cy="609600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Down Arrow 8"/>
            <p:cNvSpPr/>
            <p:nvPr/>
          </p:nvSpPr>
          <p:spPr>
            <a:xfrm>
              <a:off x="1905000" y="1905000"/>
              <a:ext cx="457200" cy="609600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Down Arrow 9"/>
            <p:cNvSpPr/>
            <p:nvPr/>
          </p:nvSpPr>
          <p:spPr>
            <a:xfrm>
              <a:off x="2514600" y="1905000"/>
              <a:ext cx="457200" cy="609600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Down Arrow 10"/>
            <p:cNvSpPr/>
            <p:nvPr/>
          </p:nvSpPr>
          <p:spPr>
            <a:xfrm>
              <a:off x="3048000" y="1905000"/>
              <a:ext cx="457200" cy="609600"/>
            </a:xfrm>
            <a:prstGeom prst="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25"/>
          <p:cNvGrpSpPr/>
          <p:nvPr/>
        </p:nvGrpSpPr>
        <p:grpSpPr>
          <a:xfrm>
            <a:off x="2571751" y="2370139"/>
            <a:ext cx="1811337" cy="579437"/>
            <a:chOff x="1504950" y="3124200"/>
            <a:chExt cx="1811337" cy="579437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/>
            <a:srcRect t="20824"/>
            <a:stretch>
              <a:fillRect/>
            </a:stretch>
          </p:blipFill>
          <p:spPr bwMode="auto">
            <a:xfrm>
              <a:off x="2124075" y="3124200"/>
              <a:ext cx="573087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3"/>
            <a:srcRect t="20824"/>
            <a:stretch>
              <a:fillRect/>
            </a:stretch>
          </p:blipFill>
          <p:spPr bwMode="auto">
            <a:xfrm>
              <a:off x="1504950" y="3124200"/>
              <a:ext cx="573087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3"/>
            <a:srcRect t="20824"/>
            <a:stretch>
              <a:fillRect/>
            </a:stretch>
          </p:blipFill>
          <p:spPr bwMode="auto">
            <a:xfrm>
              <a:off x="2743200" y="3124200"/>
              <a:ext cx="573087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Group 27"/>
          <p:cNvGrpSpPr/>
          <p:nvPr/>
        </p:nvGrpSpPr>
        <p:grpSpPr>
          <a:xfrm>
            <a:off x="2867025" y="3332164"/>
            <a:ext cx="1230312" cy="579437"/>
            <a:chOff x="1800225" y="4086225"/>
            <a:chExt cx="1230312" cy="579437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3"/>
            <a:srcRect t="20824"/>
            <a:stretch>
              <a:fillRect/>
            </a:stretch>
          </p:blipFill>
          <p:spPr bwMode="auto">
            <a:xfrm>
              <a:off x="2457450" y="4086225"/>
              <a:ext cx="573087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3"/>
            <a:srcRect t="20824"/>
            <a:stretch>
              <a:fillRect/>
            </a:stretch>
          </p:blipFill>
          <p:spPr bwMode="auto">
            <a:xfrm>
              <a:off x="1800225" y="4086225"/>
              <a:ext cx="573087" cy="579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/>
          <a:srcRect t="20824"/>
          <a:stretch>
            <a:fillRect/>
          </a:stretch>
        </p:blipFill>
        <p:spPr bwMode="auto">
          <a:xfrm>
            <a:off x="3209926" y="4275139"/>
            <a:ext cx="57308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D458A961-BA55-4B49-8B26-410BA427A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0824"/>
          <a:stretch>
            <a:fillRect/>
          </a:stretch>
        </p:blipFill>
        <p:spPr bwMode="auto">
          <a:xfrm>
            <a:off x="3209926" y="5292409"/>
            <a:ext cx="57308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0FCA6452-7339-4EE9-B021-B89330722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20824"/>
          <a:stretch>
            <a:fillRect/>
          </a:stretch>
        </p:blipFill>
        <p:spPr bwMode="auto">
          <a:xfrm>
            <a:off x="3294856" y="6309679"/>
            <a:ext cx="573087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986A3F8-8F72-4FB1-AA9E-CAB5A7AD9269}"/>
              </a:ext>
            </a:extLst>
          </p:cNvPr>
          <p:cNvSpPr txBox="1"/>
          <p:nvPr/>
        </p:nvSpPr>
        <p:spPr>
          <a:xfrm>
            <a:off x="5391151" y="1606234"/>
            <a:ext cx="2914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4CB278-FD60-4DC9-826A-F139F1888ABB}"/>
              </a:ext>
            </a:extLst>
          </p:cNvPr>
          <p:cNvSpPr txBox="1"/>
          <p:nvPr/>
        </p:nvSpPr>
        <p:spPr>
          <a:xfrm>
            <a:off x="5391151" y="2602509"/>
            <a:ext cx="2914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6153602-47C3-449A-8375-76306733BE3B}"/>
              </a:ext>
            </a:extLst>
          </p:cNvPr>
          <p:cNvSpPr txBox="1"/>
          <p:nvPr/>
        </p:nvSpPr>
        <p:spPr>
          <a:xfrm>
            <a:off x="5391151" y="3598785"/>
            <a:ext cx="2914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EB203E-F8D7-439B-A317-7ED4EBCF9B8B}"/>
              </a:ext>
            </a:extLst>
          </p:cNvPr>
          <p:cNvSpPr txBox="1"/>
          <p:nvPr/>
        </p:nvSpPr>
        <p:spPr>
          <a:xfrm>
            <a:off x="5391151" y="4595061"/>
            <a:ext cx="2914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0EF098-8707-4A71-96EF-776C60A43A75}"/>
              </a:ext>
            </a:extLst>
          </p:cNvPr>
          <p:cNvSpPr txBox="1"/>
          <p:nvPr/>
        </p:nvSpPr>
        <p:spPr>
          <a:xfrm>
            <a:off x="5391151" y="5591336"/>
            <a:ext cx="29146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itchFamily="34" charset="0"/>
              </a:rPr>
              <a:t>You can replace this sample text with yours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9" grpId="0"/>
      <p:bldP spid="30" grpId="0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DCF15CC-0984-4C87-9574-B8C522684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Stage Filter</a:t>
            </a:r>
            <a:endParaRPr lang="en-IN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C971FB-DC64-4683-AE08-E796FE849AA7}"/>
              </a:ext>
            </a:extLst>
          </p:cNvPr>
          <p:cNvSpPr/>
          <p:nvPr/>
        </p:nvSpPr>
        <p:spPr>
          <a:xfrm>
            <a:off x="1432560" y="2065253"/>
            <a:ext cx="1691640" cy="29385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7A4698-9A69-417F-839C-6D4F47280852}"/>
              </a:ext>
            </a:extLst>
          </p:cNvPr>
          <p:cNvSpPr/>
          <p:nvPr/>
        </p:nvSpPr>
        <p:spPr>
          <a:xfrm>
            <a:off x="1432560" y="2656575"/>
            <a:ext cx="1691640" cy="2938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138491-CE85-4A91-9CC5-7C4E30F0D1D8}"/>
              </a:ext>
            </a:extLst>
          </p:cNvPr>
          <p:cNvSpPr/>
          <p:nvPr/>
        </p:nvSpPr>
        <p:spPr>
          <a:xfrm>
            <a:off x="1432560" y="3247897"/>
            <a:ext cx="1691640" cy="2938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7F0A573-B32E-40C8-8CD7-EAEAFC437C05}"/>
              </a:ext>
            </a:extLst>
          </p:cNvPr>
          <p:cNvSpPr/>
          <p:nvPr/>
        </p:nvSpPr>
        <p:spPr>
          <a:xfrm>
            <a:off x="1432560" y="3839219"/>
            <a:ext cx="1691640" cy="293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FDCB66-8427-4C89-86DD-9CA9A15F83A5}"/>
              </a:ext>
            </a:extLst>
          </p:cNvPr>
          <p:cNvSpPr/>
          <p:nvPr/>
        </p:nvSpPr>
        <p:spPr>
          <a:xfrm>
            <a:off x="3455148" y="2326716"/>
            <a:ext cx="1691640" cy="29385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23463D-E497-49F6-9210-2BA6890FC957}"/>
              </a:ext>
            </a:extLst>
          </p:cNvPr>
          <p:cNvSpPr/>
          <p:nvPr/>
        </p:nvSpPr>
        <p:spPr>
          <a:xfrm>
            <a:off x="3455148" y="2956054"/>
            <a:ext cx="1691640" cy="29385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3CC385-1DE9-4286-A495-3DE24CDBB863}"/>
              </a:ext>
            </a:extLst>
          </p:cNvPr>
          <p:cNvSpPr/>
          <p:nvPr/>
        </p:nvSpPr>
        <p:spPr>
          <a:xfrm>
            <a:off x="3455148" y="3585392"/>
            <a:ext cx="1691640" cy="2938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B9E6FF8-3A30-4E41-91A4-54645169D2EA}"/>
              </a:ext>
            </a:extLst>
          </p:cNvPr>
          <p:cNvSpPr/>
          <p:nvPr/>
        </p:nvSpPr>
        <p:spPr>
          <a:xfrm>
            <a:off x="5475476" y="2569688"/>
            <a:ext cx="1691640" cy="29385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22874CB-A2E7-4638-B4C4-09723346CA3A}"/>
              </a:ext>
            </a:extLst>
          </p:cNvPr>
          <p:cNvSpPr/>
          <p:nvPr/>
        </p:nvSpPr>
        <p:spPr>
          <a:xfrm>
            <a:off x="5475476" y="3199026"/>
            <a:ext cx="1691640" cy="29385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10009AF-3063-4694-8B5C-D2383E0E8781}"/>
              </a:ext>
            </a:extLst>
          </p:cNvPr>
          <p:cNvSpPr/>
          <p:nvPr/>
        </p:nvSpPr>
        <p:spPr>
          <a:xfrm>
            <a:off x="7489881" y="2751945"/>
            <a:ext cx="1700140" cy="561975"/>
          </a:xfrm>
          <a:prstGeom prst="rightArrow">
            <a:avLst>
              <a:gd name="adj1" fmla="val 50000"/>
              <a:gd name="adj2" fmla="val 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53DD00F-263E-4EBE-96AF-14AB6B459069}"/>
              </a:ext>
            </a:extLst>
          </p:cNvPr>
          <p:cNvGrpSpPr/>
          <p:nvPr/>
        </p:nvGrpSpPr>
        <p:grpSpPr>
          <a:xfrm>
            <a:off x="1238885" y="5057128"/>
            <a:ext cx="1895475" cy="1142617"/>
            <a:chOff x="3407287" y="5081196"/>
            <a:chExt cx="1895475" cy="114261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4B15DD2-ECB8-436E-A684-2071D5D95AA7}"/>
                </a:ext>
              </a:extLst>
            </p:cNvPr>
            <p:cNvSpPr txBox="1"/>
            <p:nvPr/>
          </p:nvSpPr>
          <p:spPr>
            <a:xfrm>
              <a:off x="3826676" y="5081196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Stage 1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FD14F6D-A3C0-4829-A438-C69A0CA74F2D}"/>
                </a:ext>
              </a:extLst>
            </p:cNvPr>
            <p:cNvSpPr txBox="1"/>
            <p:nvPr/>
          </p:nvSpPr>
          <p:spPr>
            <a:xfrm>
              <a:off x="3407287" y="5515927"/>
              <a:ext cx="1895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E477EAB-853A-497E-A8BC-5F9350ECF871}"/>
              </a:ext>
            </a:extLst>
          </p:cNvPr>
          <p:cNvGrpSpPr/>
          <p:nvPr/>
        </p:nvGrpSpPr>
        <p:grpSpPr>
          <a:xfrm>
            <a:off x="3302471" y="5057128"/>
            <a:ext cx="1895475" cy="1142617"/>
            <a:chOff x="3407287" y="5081196"/>
            <a:chExt cx="1895475" cy="1142617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DB792CC-A8DB-4972-B16B-C541FBCAB2FE}"/>
                </a:ext>
              </a:extLst>
            </p:cNvPr>
            <p:cNvSpPr txBox="1"/>
            <p:nvPr/>
          </p:nvSpPr>
          <p:spPr>
            <a:xfrm>
              <a:off x="3826676" y="5081196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Stage 2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F7C458E-4E0A-4D46-A9AC-2BE6CAEF03A8}"/>
                </a:ext>
              </a:extLst>
            </p:cNvPr>
            <p:cNvSpPr txBox="1"/>
            <p:nvPr/>
          </p:nvSpPr>
          <p:spPr>
            <a:xfrm>
              <a:off x="3407287" y="5515927"/>
              <a:ext cx="1895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B64FA-B4D1-44E0-8248-30283AA6A1F4}"/>
              </a:ext>
            </a:extLst>
          </p:cNvPr>
          <p:cNvGrpSpPr/>
          <p:nvPr/>
        </p:nvGrpSpPr>
        <p:grpSpPr>
          <a:xfrm>
            <a:off x="5366057" y="5057128"/>
            <a:ext cx="1895475" cy="1142617"/>
            <a:chOff x="3407287" y="5081196"/>
            <a:chExt cx="1895475" cy="1142617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81D5C16-1557-4277-BFD9-AE9E7DB0968D}"/>
                </a:ext>
              </a:extLst>
            </p:cNvPr>
            <p:cNvSpPr txBox="1"/>
            <p:nvPr/>
          </p:nvSpPr>
          <p:spPr>
            <a:xfrm>
              <a:off x="3826676" y="5081196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Stage 3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DD114B-FC77-47E6-B6D3-65A8C5F1337E}"/>
                </a:ext>
              </a:extLst>
            </p:cNvPr>
            <p:cNvSpPr txBox="1"/>
            <p:nvPr/>
          </p:nvSpPr>
          <p:spPr>
            <a:xfrm>
              <a:off x="3407287" y="5515927"/>
              <a:ext cx="1895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794F0C-DCAA-4021-A220-A43423FB589A}"/>
              </a:ext>
            </a:extLst>
          </p:cNvPr>
          <p:cNvGrpSpPr/>
          <p:nvPr/>
        </p:nvGrpSpPr>
        <p:grpSpPr>
          <a:xfrm>
            <a:off x="7429643" y="5057128"/>
            <a:ext cx="1895475" cy="1142617"/>
            <a:chOff x="3407287" y="5081196"/>
            <a:chExt cx="1895475" cy="1142617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DDE9758-1082-4889-98A8-3DBBF62A11B0}"/>
                </a:ext>
              </a:extLst>
            </p:cNvPr>
            <p:cNvSpPr txBox="1"/>
            <p:nvPr/>
          </p:nvSpPr>
          <p:spPr>
            <a:xfrm>
              <a:off x="3826676" y="5081196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Stage 4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F7C6B01-8FD9-4F16-80EA-C28370FE3B9B}"/>
                </a:ext>
              </a:extLst>
            </p:cNvPr>
            <p:cNvSpPr txBox="1"/>
            <p:nvPr/>
          </p:nvSpPr>
          <p:spPr>
            <a:xfrm>
              <a:off x="3407287" y="5515927"/>
              <a:ext cx="1895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AC524BA-F86A-4F57-B5FE-FC702CFA6C71}"/>
              </a:ext>
            </a:extLst>
          </p:cNvPr>
          <p:cNvSpPr/>
          <p:nvPr/>
        </p:nvSpPr>
        <p:spPr>
          <a:xfrm rot="5400000">
            <a:off x="1711786" y="3147325"/>
            <a:ext cx="3146612" cy="299474"/>
          </a:xfrm>
          <a:prstGeom prst="rect">
            <a:avLst/>
          </a:prstGeom>
          <a:pattFill prst="sphere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6E977A6-293D-4CB8-9252-8832CC956B9C}"/>
              </a:ext>
            </a:extLst>
          </p:cNvPr>
          <p:cNvSpPr/>
          <p:nvPr/>
        </p:nvSpPr>
        <p:spPr>
          <a:xfrm rot="5400000">
            <a:off x="3733909" y="3147325"/>
            <a:ext cx="3146612" cy="299474"/>
          </a:xfrm>
          <a:prstGeom prst="rect">
            <a:avLst/>
          </a:prstGeom>
          <a:pattFill prst="sphere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3685F25-5A6A-473C-9B9C-1FC22D744A1D}"/>
              </a:ext>
            </a:extLst>
          </p:cNvPr>
          <p:cNvSpPr/>
          <p:nvPr/>
        </p:nvSpPr>
        <p:spPr>
          <a:xfrm rot="5400000">
            <a:off x="5745872" y="3147325"/>
            <a:ext cx="3146612" cy="299474"/>
          </a:xfrm>
          <a:prstGeom prst="rect">
            <a:avLst/>
          </a:prstGeom>
          <a:pattFill prst="sphere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2F49B88-3772-4AA7-BB2C-1EC66FDEFC49}"/>
              </a:ext>
            </a:extLst>
          </p:cNvPr>
          <p:cNvSpPr/>
          <p:nvPr/>
        </p:nvSpPr>
        <p:spPr>
          <a:xfrm>
            <a:off x="9513549" y="3102983"/>
            <a:ext cx="1441498" cy="561975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89D2547-2B0E-489B-8634-F3CF3E101F8E}"/>
              </a:ext>
            </a:extLst>
          </p:cNvPr>
          <p:cNvGrpSpPr/>
          <p:nvPr/>
        </p:nvGrpSpPr>
        <p:grpSpPr>
          <a:xfrm>
            <a:off x="9493229" y="5057128"/>
            <a:ext cx="1895475" cy="1142617"/>
            <a:chOff x="3407287" y="5081196"/>
            <a:chExt cx="1895475" cy="114261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CBF02CA-F6A3-46D2-8FEA-7C531339A364}"/>
                </a:ext>
              </a:extLst>
            </p:cNvPr>
            <p:cNvSpPr txBox="1"/>
            <p:nvPr/>
          </p:nvSpPr>
          <p:spPr>
            <a:xfrm>
              <a:off x="3809011" y="5081196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Stage 5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1994742-E9DF-440F-9B13-BD07F1A34119}"/>
                </a:ext>
              </a:extLst>
            </p:cNvPr>
            <p:cNvSpPr txBox="1"/>
            <p:nvPr/>
          </p:nvSpPr>
          <p:spPr>
            <a:xfrm>
              <a:off x="3407287" y="5515927"/>
              <a:ext cx="189547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A38ECCA8-F835-4A92-BC67-B5CCD08AB20B}"/>
              </a:ext>
            </a:extLst>
          </p:cNvPr>
          <p:cNvSpPr/>
          <p:nvPr/>
        </p:nvSpPr>
        <p:spPr>
          <a:xfrm rot="5400000">
            <a:off x="7757836" y="3147325"/>
            <a:ext cx="3146612" cy="299474"/>
          </a:xfrm>
          <a:prstGeom prst="rect">
            <a:avLst/>
          </a:prstGeom>
          <a:pattFill prst="sphere">
            <a:fgClr>
              <a:schemeClr val="tx1">
                <a:lumMod val="95000"/>
                <a:lumOff val="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CA5A5A1-46F9-4F02-AF10-7713CC2834F6}"/>
              </a:ext>
            </a:extLst>
          </p:cNvPr>
          <p:cNvSpPr/>
          <p:nvPr/>
        </p:nvSpPr>
        <p:spPr>
          <a:xfrm>
            <a:off x="1432560" y="4430542"/>
            <a:ext cx="1691640" cy="2938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7B5E7EC-4E62-403C-98A2-CE3B7B0D147D}"/>
              </a:ext>
            </a:extLst>
          </p:cNvPr>
          <p:cNvSpPr/>
          <p:nvPr/>
        </p:nvSpPr>
        <p:spPr>
          <a:xfrm>
            <a:off x="3455148" y="4188527"/>
            <a:ext cx="1691640" cy="2938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6FC18D9-1AB7-4098-8632-0E53BF3F2771}"/>
              </a:ext>
            </a:extLst>
          </p:cNvPr>
          <p:cNvSpPr/>
          <p:nvPr/>
        </p:nvSpPr>
        <p:spPr>
          <a:xfrm>
            <a:off x="5475476" y="3789213"/>
            <a:ext cx="1691640" cy="29385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CA623F8B-6E53-43B1-BE06-9DF7E0B305A3}"/>
              </a:ext>
            </a:extLst>
          </p:cNvPr>
          <p:cNvSpPr/>
          <p:nvPr/>
        </p:nvSpPr>
        <p:spPr>
          <a:xfrm>
            <a:off x="7489881" y="3361207"/>
            <a:ext cx="1700140" cy="561975"/>
          </a:xfrm>
          <a:prstGeom prst="rightArrow">
            <a:avLst>
              <a:gd name="adj1" fmla="val 50000"/>
              <a:gd name="adj2" fmla="val 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0276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6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9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9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9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31" grpId="0" animBg="1"/>
          <p:bldP spid="48" grpId="0" animBg="1"/>
          <p:bldP spid="48" grpId="1" animBg="1"/>
          <p:bldP spid="49" grpId="0" animBg="1"/>
          <p:bldP spid="49" grpId="1" animBg="1"/>
          <p:bldP spid="51" grpId="0" animBg="1"/>
          <p:bldP spid="51" grpId="1" animBg="1"/>
          <p:bldP spid="5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2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8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1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4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1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2" fill="hold">
                          <p:stCondLst>
                            <p:cond delay="indefinite"/>
                          </p:stCondLst>
                          <p:childTnLst>
                            <p:par>
                              <p:cTn id="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65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6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1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74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88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9" fill="hold">
                          <p:stCondLst>
                            <p:cond delay="indefinite"/>
                          </p:stCondLst>
                          <p:childTnLst>
                            <p:par>
                              <p:cTn id="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" presetID="22" presetClass="exit" presetSubtype="8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9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9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" presetID="22" presetClass="exit" presetSubtype="8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9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7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0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0" fill="hold">
                          <p:stCondLst>
                            <p:cond delay="indefinite"/>
                          </p:stCondLst>
                          <p:childTnLst>
                            <p:par>
                              <p:cTn id="1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4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31" grpId="0" animBg="1"/>
          <p:bldP spid="48" grpId="0" animBg="1"/>
          <p:bldP spid="48" grpId="1" animBg="1"/>
          <p:bldP spid="49" grpId="0" animBg="1"/>
          <p:bldP spid="49" grpId="1" animBg="1"/>
          <p:bldP spid="51" grpId="0" animBg="1"/>
          <p:bldP spid="51" grpId="1" animBg="1"/>
          <p:bldP spid="52" grpId="0" animBg="1"/>
        </p:bldLst>
      </p:timing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9195472" cy="1143000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1 Stage Funnel</a:t>
            </a:r>
          </a:p>
        </p:txBody>
      </p:sp>
      <p:grpSp>
        <p:nvGrpSpPr>
          <p:cNvPr id="7" name="Group 49"/>
          <p:cNvGrpSpPr/>
          <p:nvPr/>
        </p:nvGrpSpPr>
        <p:grpSpPr>
          <a:xfrm>
            <a:off x="1676400" y="353292"/>
            <a:ext cx="3200400" cy="5818909"/>
            <a:chOff x="609600" y="1295400"/>
            <a:chExt cx="2514600" cy="4572000"/>
          </a:xfrm>
        </p:grpSpPr>
        <p:sp>
          <p:nvSpPr>
            <p:cNvPr id="4" name="Isosceles Triangle 3"/>
            <p:cNvSpPr/>
            <p:nvPr/>
          </p:nvSpPr>
          <p:spPr>
            <a:xfrm flipV="1">
              <a:off x="609600" y="2590800"/>
              <a:ext cx="2514600" cy="2233448"/>
            </a:xfrm>
            <a:prstGeom prst="triangle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/>
              <a:lightRig rig="floo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572128" y="4303296"/>
              <a:ext cx="609600" cy="12954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</a:gradFill>
            <a:ln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orthographicFront"/>
              <a:lightRig rig="flood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1560095" y="5317960"/>
              <a:ext cx="627931" cy="549440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38100"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609600" y="1295400"/>
              <a:ext cx="2514600" cy="2514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5000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98425">
              <a:solidFill>
                <a:schemeClr val="tx1"/>
              </a:solidFill>
            </a:ln>
            <a:scene3d>
              <a:camera prst="isometricOffAxis1Top">
                <a:rot lat="17931907" lon="17866408" rev="3914402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1564104" y="4038600"/>
              <a:ext cx="609600" cy="5334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uppe 69"/>
          <p:cNvGrpSpPr>
            <a:grpSpLocks/>
          </p:cNvGrpSpPr>
          <p:nvPr/>
        </p:nvGrpSpPr>
        <p:grpSpPr bwMode="auto">
          <a:xfrm>
            <a:off x="3175996" y="5737721"/>
            <a:ext cx="457200" cy="460429"/>
            <a:chOff x="6990733" y="4742888"/>
            <a:chExt cx="1335699" cy="1335810"/>
          </a:xfrm>
        </p:grpSpPr>
        <p:sp>
          <p:nvSpPr>
            <p:cNvPr id="15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6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0" name="Gruppe 69"/>
          <p:cNvGrpSpPr>
            <a:grpSpLocks/>
          </p:cNvGrpSpPr>
          <p:nvPr/>
        </p:nvGrpSpPr>
        <p:grpSpPr bwMode="auto">
          <a:xfrm>
            <a:off x="1972196" y="1594993"/>
            <a:ext cx="457200" cy="460429"/>
            <a:chOff x="6990733" y="4742888"/>
            <a:chExt cx="1335699" cy="1335810"/>
          </a:xfrm>
        </p:grpSpPr>
        <p:sp>
          <p:nvSpPr>
            <p:cNvPr id="18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9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1" name="Gruppe 69"/>
          <p:cNvGrpSpPr>
            <a:grpSpLocks/>
          </p:cNvGrpSpPr>
          <p:nvPr/>
        </p:nvGrpSpPr>
        <p:grpSpPr bwMode="auto">
          <a:xfrm>
            <a:off x="2325577" y="1024535"/>
            <a:ext cx="457200" cy="460429"/>
            <a:chOff x="6990733" y="4742888"/>
            <a:chExt cx="1335699" cy="1335810"/>
          </a:xfrm>
        </p:grpSpPr>
        <p:sp>
          <p:nvSpPr>
            <p:cNvPr id="21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22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uppe 69"/>
          <p:cNvGrpSpPr>
            <a:grpSpLocks/>
          </p:cNvGrpSpPr>
          <p:nvPr/>
        </p:nvGrpSpPr>
        <p:grpSpPr bwMode="auto">
          <a:xfrm>
            <a:off x="2515504" y="1723277"/>
            <a:ext cx="457200" cy="460429"/>
            <a:chOff x="6990733" y="4742888"/>
            <a:chExt cx="1335699" cy="1335810"/>
          </a:xfrm>
        </p:grpSpPr>
        <p:sp>
          <p:nvSpPr>
            <p:cNvPr id="24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25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3" name="Gruppe 69"/>
          <p:cNvGrpSpPr>
            <a:grpSpLocks/>
          </p:cNvGrpSpPr>
          <p:nvPr/>
        </p:nvGrpSpPr>
        <p:grpSpPr bwMode="auto">
          <a:xfrm>
            <a:off x="3378930" y="1152896"/>
            <a:ext cx="457200" cy="460429"/>
            <a:chOff x="6990733" y="4742888"/>
            <a:chExt cx="1335699" cy="1335810"/>
          </a:xfrm>
        </p:grpSpPr>
        <p:sp>
          <p:nvSpPr>
            <p:cNvPr id="27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28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4" name="Gruppe 69"/>
          <p:cNvGrpSpPr>
            <a:grpSpLocks/>
          </p:cNvGrpSpPr>
          <p:nvPr/>
        </p:nvGrpSpPr>
        <p:grpSpPr bwMode="auto">
          <a:xfrm>
            <a:off x="2833420" y="1248636"/>
            <a:ext cx="457200" cy="460429"/>
            <a:chOff x="6990733" y="4742888"/>
            <a:chExt cx="1335699" cy="1335810"/>
          </a:xfrm>
        </p:grpSpPr>
        <p:sp>
          <p:nvSpPr>
            <p:cNvPr id="30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1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7" name="Gruppe 69"/>
          <p:cNvGrpSpPr>
            <a:grpSpLocks/>
          </p:cNvGrpSpPr>
          <p:nvPr/>
        </p:nvGrpSpPr>
        <p:grpSpPr bwMode="auto">
          <a:xfrm>
            <a:off x="3130617" y="1854538"/>
            <a:ext cx="457200" cy="460429"/>
            <a:chOff x="6990733" y="4742888"/>
            <a:chExt cx="1335699" cy="1335810"/>
          </a:xfrm>
        </p:grpSpPr>
        <p:sp>
          <p:nvSpPr>
            <p:cNvPr id="33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4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20" name="Gruppe 69"/>
          <p:cNvGrpSpPr>
            <a:grpSpLocks/>
          </p:cNvGrpSpPr>
          <p:nvPr/>
        </p:nvGrpSpPr>
        <p:grpSpPr bwMode="auto">
          <a:xfrm>
            <a:off x="2886121" y="6056663"/>
            <a:ext cx="457200" cy="460429"/>
            <a:chOff x="6990733" y="4742888"/>
            <a:chExt cx="1335699" cy="1335810"/>
          </a:xfrm>
        </p:grpSpPr>
        <p:sp>
          <p:nvSpPr>
            <p:cNvPr id="36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7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23" name="Gruppe 69"/>
          <p:cNvGrpSpPr>
            <a:grpSpLocks/>
          </p:cNvGrpSpPr>
          <p:nvPr/>
        </p:nvGrpSpPr>
        <p:grpSpPr bwMode="auto">
          <a:xfrm>
            <a:off x="3809969" y="1636326"/>
            <a:ext cx="457200" cy="460429"/>
            <a:chOff x="6990733" y="4742888"/>
            <a:chExt cx="1335699" cy="1335810"/>
          </a:xfrm>
        </p:grpSpPr>
        <p:sp>
          <p:nvSpPr>
            <p:cNvPr id="39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40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26" name="Gruppe 69"/>
          <p:cNvGrpSpPr>
            <a:grpSpLocks/>
          </p:cNvGrpSpPr>
          <p:nvPr/>
        </p:nvGrpSpPr>
        <p:grpSpPr bwMode="auto">
          <a:xfrm>
            <a:off x="2970786" y="713686"/>
            <a:ext cx="457200" cy="460429"/>
            <a:chOff x="6990733" y="4742888"/>
            <a:chExt cx="1335699" cy="1335810"/>
          </a:xfrm>
        </p:grpSpPr>
        <p:sp>
          <p:nvSpPr>
            <p:cNvPr id="48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49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46" name="Group 32">
            <a:extLst>
              <a:ext uri="{FF2B5EF4-FFF2-40B4-BE49-F238E27FC236}">
                <a16:creationId xmlns:a16="http://schemas.microsoft.com/office/drawing/2014/main" id="{3C0C0765-3603-4960-8B7B-87FDA58985DA}"/>
              </a:ext>
            </a:extLst>
          </p:cNvPr>
          <p:cNvGrpSpPr/>
          <p:nvPr/>
        </p:nvGrpSpPr>
        <p:grpSpPr>
          <a:xfrm>
            <a:off x="5314692" y="1537992"/>
            <a:ext cx="4291986" cy="830997"/>
            <a:chOff x="2819962" y="5718842"/>
            <a:chExt cx="4291986" cy="830997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4F6ADB12-DC45-4214-A98D-0950B931E9A5}"/>
                </a:ext>
              </a:extLst>
            </p:cNvPr>
            <p:cNvSpPr txBox="1"/>
            <p:nvPr/>
          </p:nvSpPr>
          <p:spPr>
            <a:xfrm>
              <a:off x="2819962" y="5825060"/>
              <a:ext cx="10163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Input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BD4AC44-4091-401F-9710-8442E4359CD3}"/>
                </a:ext>
              </a:extLst>
            </p:cNvPr>
            <p:cNvSpPr txBox="1"/>
            <p:nvPr/>
          </p:nvSpPr>
          <p:spPr>
            <a:xfrm>
              <a:off x="4052153" y="5718842"/>
              <a:ext cx="3059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54" name="Group 32">
            <a:extLst>
              <a:ext uri="{FF2B5EF4-FFF2-40B4-BE49-F238E27FC236}">
                <a16:creationId xmlns:a16="http://schemas.microsoft.com/office/drawing/2014/main" id="{FCE260BB-4AF3-444B-BBFD-D4EE904C7980}"/>
              </a:ext>
            </a:extLst>
          </p:cNvPr>
          <p:cNvGrpSpPr/>
          <p:nvPr/>
        </p:nvGrpSpPr>
        <p:grpSpPr>
          <a:xfrm>
            <a:off x="5314692" y="3354158"/>
            <a:ext cx="4349297" cy="830997"/>
            <a:chOff x="2819962" y="5718842"/>
            <a:chExt cx="4349297" cy="83099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B3F0CFF-C39F-4F23-BFC8-2BE1127A71F4}"/>
                </a:ext>
              </a:extLst>
            </p:cNvPr>
            <p:cNvSpPr txBox="1"/>
            <p:nvPr/>
          </p:nvSpPr>
          <p:spPr>
            <a:xfrm>
              <a:off x="2819962" y="582506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Process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2D4D33-D2CA-46B6-A5E5-D99375AE0C27}"/>
                </a:ext>
              </a:extLst>
            </p:cNvPr>
            <p:cNvSpPr txBox="1"/>
            <p:nvPr/>
          </p:nvSpPr>
          <p:spPr>
            <a:xfrm>
              <a:off x="4109464" y="5718842"/>
              <a:ext cx="3059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57" name="Group 32">
            <a:extLst>
              <a:ext uri="{FF2B5EF4-FFF2-40B4-BE49-F238E27FC236}">
                <a16:creationId xmlns:a16="http://schemas.microsoft.com/office/drawing/2014/main" id="{227EDACF-86E9-4E9A-9B30-D64F281419B8}"/>
              </a:ext>
            </a:extLst>
          </p:cNvPr>
          <p:cNvGrpSpPr/>
          <p:nvPr/>
        </p:nvGrpSpPr>
        <p:grpSpPr>
          <a:xfrm>
            <a:off x="5345736" y="5170324"/>
            <a:ext cx="4349297" cy="830997"/>
            <a:chOff x="2819962" y="5718842"/>
            <a:chExt cx="4349297" cy="83099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8AC957-7C49-43C2-B718-305F7F9DE886}"/>
                </a:ext>
              </a:extLst>
            </p:cNvPr>
            <p:cNvSpPr txBox="1"/>
            <p:nvPr/>
          </p:nvSpPr>
          <p:spPr>
            <a:xfrm>
              <a:off x="2819962" y="582506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Output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495DE5-E6D1-49A3-B3A6-50DE783C3E05}"/>
                </a:ext>
              </a:extLst>
            </p:cNvPr>
            <p:cNvSpPr txBox="1"/>
            <p:nvPr/>
          </p:nvSpPr>
          <p:spPr>
            <a:xfrm>
              <a:off x="4109464" y="5718842"/>
              <a:ext cx="3059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784041" y="1879466"/>
            <a:ext cx="476250" cy="74664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Operation 3"/>
          <p:cNvSpPr/>
          <p:nvPr/>
        </p:nvSpPr>
        <p:spPr>
          <a:xfrm>
            <a:off x="6879166" y="2705100"/>
            <a:ext cx="2286001" cy="523220"/>
          </a:xfrm>
          <a:prstGeom prst="flowChartManualOperation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784041" y="3301999"/>
            <a:ext cx="476250" cy="644275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nual Operation 5"/>
          <p:cNvSpPr/>
          <p:nvPr/>
        </p:nvSpPr>
        <p:spPr>
          <a:xfrm>
            <a:off x="6879166" y="3990622"/>
            <a:ext cx="2286001" cy="523220"/>
          </a:xfrm>
          <a:prstGeom prst="flowChartManualOperation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84041" y="4558191"/>
            <a:ext cx="476250" cy="6858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90800" y="2362252"/>
            <a:ext cx="268811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Stage Name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590800" y="3890785"/>
            <a:ext cx="29054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Stage Name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0" y="4875390"/>
            <a:ext cx="15329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OUTPUT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981200" y="476518"/>
            <a:ext cx="8229600" cy="746640"/>
          </a:xfrm>
        </p:spPr>
        <p:txBody>
          <a:bodyPr/>
          <a:lstStyle/>
          <a:p>
            <a:r>
              <a:rPr lang="en-US" dirty="0"/>
              <a:t>2 Stage Filter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22900" y="2781300"/>
            <a:ext cx="609600" cy="30480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349469" y="4174068"/>
            <a:ext cx="609600" cy="30480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263409" y="1902897"/>
            <a:ext cx="11980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378437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xit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 animBg="1"/>
      <p:bldP spid="5" grpId="1" animBg="1"/>
      <p:bldP spid="6" grpId="0" animBg="1"/>
      <p:bldP spid="9" grpId="0" animBg="1"/>
      <p:bldP spid="10" grpId="0"/>
      <p:bldP spid="13" grpId="0"/>
      <p:bldP spid="16" grpId="0" animBg="1"/>
      <p:bldP spid="17" grpId="0" animBg="1"/>
      <p:bldP spid="2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"/>
          <p:cNvGrpSpPr/>
          <p:nvPr/>
        </p:nvGrpSpPr>
        <p:grpSpPr>
          <a:xfrm>
            <a:off x="1524000" y="1676400"/>
            <a:ext cx="3962400" cy="1596142"/>
            <a:chOff x="533400" y="1454356"/>
            <a:chExt cx="3962400" cy="1596142"/>
          </a:xfrm>
        </p:grpSpPr>
        <p:sp>
          <p:nvSpPr>
            <p:cNvPr id="5" name="Flowchart: Manual Operation 4"/>
            <p:cNvSpPr/>
            <p:nvPr/>
          </p:nvSpPr>
          <p:spPr>
            <a:xfrm>
              <a:off x="533400" y="1682956"/>
              <a:ext cx="3962400" cy="1245326"/>
            </a:xfrm>
            <a:prstGeom prst="flowChartManualOperation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533400" y="1454356"/>
              <a:ext cx="3962400" cy="4572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50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312985" y="2773202"/>
              <a:ext cx="2403231" cy="277296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" name="Group 25"/>
          <p:cNvGrpSpPr/>
          <p:nvPr/>
        </p:nvGrpSpPr>
        <p:grpSpPr>
          <a:xfrm>
            <a:off x="2400300" y="3358995"/>
            <a:ext cx="2209800" cy="925094"/>
            <a:chOff x="1409700" y="3136951"/>
            <a:chExt cx="2209800" cy="925094"/>
          </a:xfrm>
        </p:grpSpPr>
        <p:sp>
          <p:nvSpPr>
            <p:cNvPr id="6" name="Flowchart: Manual Operation 5"/>
            <p:cNvSpPr/>
            <p:nvPr/>
          </p:nvSpPr>
          <p:spPr>
            <a:xfrm>
              <a:off x="1409700" y="3274447"/>
              <a:ext cx="2209800" cy="694509"/>
            </a:xfrm>
            <a:prstGeom prst="flowChartManualOperation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417320" y="3136951"/>
              <a:ext cx="2194560" cy="29429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1861543" y="3886895"/>
              <a:ext cx="1306115" cy="17515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" name="Group 26"/>
          <p:cNvGrpSpPr/>
          <p:nvPr/>
        </p:nvGrpSpPr>
        <p:grpSpPr>
          <a:xfrm>
            <a:off x="2895600" y="4495800"/>
            <a:ext cx="1219200" cy="1415003"/>
            <a:chOff x="1905000" y="4273756"/>
            <a:chExt cx="1219200" cy="1415003"/>
          </a:xfrm>
        </p:grpSpPr>
        <p:sp>
          <p:nvSpPr>
            <p:cNvPr id="7" name="Flowchart: Manual Operation 6"/>
            <p:cNvSpPr/>
            <p:nvPr/>
          </p:nvSpPr>
          <p:spPr>
            <a:xfrm>
              <a:off x="1905000" y="4352637"/>
              <a:ext cx="1219200" cy="383176"/>
            </a:xfrm>
            <a:prstGeom prst="flowChartManualOperation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176272" y="4921849"/>
              <a:ext cx="676656" cy="71581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tx1">
                    <a:lumMod val="50000"/>
                    <a:lumOff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1905001" y="4273756"/>
              <a:ext cx="1219199" cy="163495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167128" y="4678202"/>
              <a:ext cx="694944" cy="102184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2178417" y="5586575"/>
              <a:ext cx="685800" cy="1021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2171700" y="4871633"/>
              <a:ext cx="685800" cy="102184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18" name="Down Arrow 17"/>
          <p:cNvSpPr/>
          <p:nvPr/>
        </p:nvSpPr>
        <p:spPr>
          <a:xfrm>
            <a:off x="2438400" y="656492"/>
            <a:ext cx="609600" cy="9144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9" name="Down Arrow 18"/>
          <p:cNvSpPr/>
          <p:nvPr/>
        </p:nvSpPr>
        <p:spPr>
          <a:xfrm>
            <a:off x="3200400" y="656492"/>
            <a:ext cx="609600" cy="9144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3962400" y="656492"/>
            <a:ext cx="609600" cy="914400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5337176" y="274638"/>
            <a:ext cx="4797424" cy="1143000"/>
          </a:xfrm>
        </p:spPr>
        <p:txBody>
          <a:bodyPr>
            <a:normAutofit/>
          </a:bodyPr>
          <a:lstStyle/>
          <a:p>
            <a:r>
              <a:rPr lang="en-US" dirty="0"/>
              <a:t>3 Stage Funnel</a:t>
            </a:r>
          </a:p>
        </p:txBody>
      </p:sp>
      <p:grpSp>
        <p:nvGrpSpPr>
          <p:cNvPr id="26" name="Group 32">
            <a:extLst>
              <a:ext uri="{FF2B5EF4-FFF2-40B4-BE49-F238E27FC236}">
                <a16:creationId xmlns:a16="http://schemas.microsoft.com/office/drawing/2014/main" id="{BB8C31DD-2C21-4359-8C9A-E05A51403A0D}"/>
              </a:ext>
            </a:extLst>
          </p:cNvPr>
          <p:cNvGrpSpPr/>
          <p:nvPr/>
        </p:nvGrpSpPr>
        <p:grpSpPr>
          <a:xfrm>
            <a:off x="5411518" y="1905000"/>
            <a:ext cx="4326720" cy="830997"/>
            <a:chOff x="2819961" y="5718842"/>
            <a:chExt cx="4326720" cy="83099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F6FD6D-6880-42F4-ABAC-8D1AD605789F}"/>
                </a:ext>
              </a:extLst>
            </p:cNvPr>
            <p:cNvSpPr txBox="1"/>
            <p:nvPr/>
          </p:nvSpPr>
          <p:spPr>
            <a:xfrm>
              <a:off x="2819961" y="5825060"/>
              <a:ext cx="12620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Stage 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B004860-2FC9-4AA6-9506-77DF7AD33B12}"/>
                </a:ext>
              </a:extLst>
            </p:cNvPr>
            <p:cNvSpPr txBox="1"/>
            <p:nvPr/>
          </p:nvSpPr>
          <p:spPr>
            <a:xfrm>
              <a:off x="4086886" y="5718842"/>
              <a:ext cx="3059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29" name="Group 32">
            <a:extLst>
              <a:ext uri="{FF2B5EF4-FFF2-40B4-BE49-F238E27FC236}">
                <a16:creationId xmlns:a16="http://schemas.microsoft.com/office/drawing/2014/main" id="{DDBC4DCA-3355-45D8-A6B8-132C37DB0BEE}"/>
              </a:ext>
            </a:extLst>
          </p:cNvPr>
          <p:cNvGrpSpPr/>
          <p:nvPr/>
        </p:nvGrpSpPr>
        <p:grpSpPr>
          <a:xfrm>
            <a:off x="5400230" y="3187831"/>
            <a:ext cx="4349297" cy="830997"/>
            <a:chOff x="2819962" y="5718842"/>
            <a:chExt cx="4349297" cy="83099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5C1D7F-DD52-405A-9DB8-2CD7D4C9A72C}"/>
                </a:ext>
              </a:extLst>
            </p:cNvPr>
            <p:cNvSpPr txBox="1"/>
            <p:nvPr/>
          </p:nvSpPr>
          <p:spPr>
            <a:xfrm>
              <a:off x="2819962" y="582506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Stage 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2E0B588-5E59-4572-8324-34D4FF393DCF}"/>
                </a:ext>
              </a:extLst>
            </p:cNvPr>
            <p:cNvSpPr txBox="1"/>
            <p:nvPr/>
          </p:nvSpPr>
          <p:spPr>
            <a:xfrm>
              <a:off x="4109464" y="5718842"/>
              <a:ext cx="3059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DCD45293-B17D-4AC8-9AED-7B577EE9D4E2}"/>
              </a:ext>
            </a:extLst>
          </p:cNvPr>
          <p:cNvGrpSpPr/>
          <p:nvPr/>
        </p:nvGrpSpPr>
        <p:grpSpPr>
          <a:xfrm>
            <a:off x="5400230" y="4470662"/>
            <a:ext cx="4349297" cy="830997"/>
            <a:chOff x="2819962" y="5718842"/>
            <a:chExt cx="4349297" cy="83099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51667D4-C060-4ADD-B97F-1A9D8C98699C}"/>
                </a:ext>
              </a:extLst>
            </p:cNvPr>
            <p:cNvSpPr txBox="1"/>
            <p:nvPr/>
          </p:nvSpPr>
          <p:spPr>
            <a:xfrm>
              <a:off x="2819962" y="582506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Stage 3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00169D2-52CB-4E69-84F4-D36D9289D89A}"/>
                </a:ext>
              </a:extLst>
            </p:cNvPr>
            <p:cNvSpPr txBox="1"/>
            <p:nvPr/>
          </p:nvSpPr>
          <p:spPr>
            <a:xfrm>
              <a:off x="4109464" y="5718842"/>
              <a:ext cx="3059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5" name="Group 32">
            <a:extLst>
              <a:ext uri="{FF2B5EF4-FFF2-40B4-BE49-F238E27FC236}">
                <a16:creationId xmlns:a16="http://schemas.microsoft.com/office/drawing/2014/main" id="{BCB26F05-C242-4A9F-A36B-61DB77C0E346}"/>
              </a:ext>
            </a:extLst>
          </p:cNvPr>
          <p:cNvGrpSpPr/>
          <p:nvPr/>
        </p:nvGrpSpPr>
        <p:grpSpPr>
          <a:xfrm>
            <a:off x="5400230" y="5753493"/>
            <a:ext cx="4349297" cy="830997"/>
            <a:chOff x="2819962" y="5718842"/>
            <a:chExt cx="4349297" cy="830997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4A86B28-1D35-4D8E-A692-314F584E8E34}"/>
                </a:ext>
              </a:extLst>
            </p:cNvPr>
            <p:cNvSpPr txBox="1"/>
            <p:nvPr/>
          </p:nvSpPr>
          <p:spPr>
            <a:xfrm>
              <a:off x="2819962" y="5825060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Output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408BA68-CBA9-4849-8AF8-B705F9DF7F06}"/>
                </a:ext>
              </a:extLst>
            </p:cNvPr>
            <p:cNvSpPr txBox="1"/>
            <p:nvPr/>
          </p:nvSpPr>
          <p:spPr>
            <a:xfrm>
              <a:off x="4109464" y="5718842"/>
              <a:ext cx="3059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sp>
        <p:nvSpPr>
          <p:cNvPr id="38" name="Down Arrow 19">
            <a:extLst>
              <a:ext uri="{FF2B5EF4-FFF2-40B4-BE49-F238E27FC236}">
                <a16:creationId xmlns:a16="http://schemas.microsoft.com/office/drawing/2014/main" id="{80E00EBC-41CA-465E-AD64-7278F51E51E5}"/>
              </a:ext>
            </a:extLst>
          </p:cNvPr>
          <p:cNvSpPr/>
          <p:nvPr/>
        </p:nvSpPr>
        <p:spPr>
          <a:xfrm>
            <a:off x="3207117" y="5997795"/>
            <a:ext cx="609600" cy="58669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Ellipse 53"/>
          <p:cNvSpPr/>
          <p:nvPr/>
        </p:nvSpPr>
        <p:spPr bwMode="auto">
          <a:xfrm>
            <a:off x="1219200" y="5768506"/>
            <a:ext cx="6215106" cy="35719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2362208" y="1453198"/>
            <a:ext cx="4071966" cy="4358154"/>
            <a:chOff x="785786" y="1542584"/>
            <a:chExt cx="4071966" cy="4358154"/>
          </a:xfrm>
          <a:scene3d>
            <a:camera prst="perspectiveRelaxed" fov="6900000"/>
            <a:lightRig rig="morning" dir="t"/>
          </a:scene3d>
        </p:grpSpPr>
        <p:sp>
          <p:nvSpPr>
            <p:cNvPr id="6" name="Freeform 10"/>
            <p:cNvSpPr>
              <a:spLocks/>
            </p:cNvSpPr>
            <p:nvPr/>
          </p:nvSpPr>
          <p:spPr bwMode="auto">
            <a:xfrm flipV="1">
              <a:off x="785786" y="4214817"/>
              <a:ext cx="4071966" cy="1685921"/>
            </a:xfrm>
            <a:custGeom>
              <a:avLst/>
              <a:gdLst/>
              <a:ahLst/>
              <a:cxnLst>
                <a:cxn ang="0">
                  <a:pos x="632" y="331"/>
                </a:cxn>
                <a:cxn ang="0">
                  <a:pos x="632" y="248"/>
                </a:cxn>
                <a:cxn ang="0">
                  <a:pos x="693" y="248"/>
                </a:cxn>
                <a:cxn ang="0">
                  <a:pos x="622" y="123"/>
                </a:cxn>
                <a:cxn ang="0">
                  <a:pos x="549" y="0"/>
                </a:cxn>
                <a:cxn ang="0">
                  <a:pos x="478" y="123"/>
                </a:cxn>
                <a:cxn ang="0">
                  <a:pos x="405" y="248"/>
                </a:cxn>
                <a:cxn ang="0">
                  <a:pos x="464" y="248"/>
                </a:cxn>
                <a:cxn ang="0">
                  <a:pos x="464" y="331"/>
                </a:cxn>
                <a:cxn ang="0">
                  <a:pos x="0" y="331"/>
                </a:cxn>
                <a:cxn ang="0">
                  <a:pos x="0" y="1422"/>
                </a:cxn>
                <a:cxn ang="0">
                  <a:pos x="466" y="1422"/>
                </a:cxn>
                <a:cxn ang="0">
                  <a:pos x="466" y="1311"/>
                </a:cxn>
                <a:cxn ang="0">
                  <a:pos x="407" y="1311"/>
                </a:cxn>
                <a:cxn ang="0">
                  <a:pos x="478" y="1188"/>
                </a:cxn>
                <a:cxn ang="0">
                  <a:pos x="551" y="1063"/>
                </a:cxn>
                <a:cxn ang="0">
                  <a:pos x="622" y="1188"/>
                </a:cxn>
                <a:cxn ang="0">
                  <a:pos x="696" y="1311"/>
                </a:cxn>
                <a:cxn ang="0">
                  <a:pos x="634" y="1311"/>
                </a:cxn>
                <a:cxn ang="0">
                  <a:pos x="634" y="1422"/>
                </a:cxn>
                <a:cxn ang="0">
                  <a:pos x="1093" y="1422"/>
                </a:cxn>
                <a:cxn ang="0">
                  <a:pos x="1093" y="331"/>
                </a:cxn>
                <a:cxn ang="0">
                  <a:pos x="632" y="331"/>
                </a:cxn>
              </a:cxnLst>
              <a:rect l="0" t="0" r="r" b="b"/>
              <a:pathLst>
                <a:path w="1093" h="1422">
                  <a:moveTo>
                    <a:pt x="632" y="331"/>
                  </a:moveTo>
                  <a:lnTo>
                    <a:pt x="632" y="248"/>
                  </a:lnTo>
                  <a:lnTo>
                    <a:pt x="693" y="248"/>
                  </a:lnTo>
                  <a:lnTo>
                    <a:pt x="622" y="123"/>
                  </a:lnTo>
                  <a:lnTo>
                    <a:pt x="549" y="0"/>
                  </a:lnTo>
                  <a:lnTo>
                    <a:pt x="478" y="123"/>
                  </a:lnTo>
                  <a:lnTo>
                    <a:pt x="405" y="248"/>
                  </a:lnTo>
                  <a:lnTo>
                    <a:pt x="464" y="248"/>
                  </a:lnTo>
                  <a:lnTo>
                    <a:pt x="464" y="331"/>
                  </a:lnTo>
                  <a:lnTo>
                    <a:pt x="0" y="331"/>
                  </a:lnTo>
                  <a:lnTo>
                    <a:pt x="0" y="1422"/>
                  </a:lnTo>
                  <a:lnTo>
                    <a:pt x="466" y="1422"/>
                  </a:lnTo>
                  <a:lnTo>
                    <a:pt x="466" y="1311"/>
                  </a:lnTo>
                  <a:lnTo>
                    <a:pt x="407" y="1311"/>
                  </a:lnTo>
                  <a:lnTo>
                    <a:pt x="478" y="1188"/>
                  </a:lnTo>
                  <a:lnTo>
                    <a:pt x="551" y="1063"/>
                  </a:lnTo>
                  <a:lnTo>
                    <a:pt x="622" y="1188"/>
                  </a:lnTo>
                  <a:lnTo>
                    <a:pt x="696" y="1311"/>
                  </a:lnTo>
                  <a:lnTo>
                    <a:pt x="634" y="1311"/>
                  </a:lnTo>
                  <a:lnTo>
                    <a:pt x="634" y="1422"/>
                  </a:lnTo>
                  <a:lnTo>
                    <a:pt x="1093" y="1422"/>
                  </a:lnTo>
                  <a:lnTo>
                    <a:pt x="1093" y="331"/>
                  </a:lnTo>
                  <a:lnTo>
                    <a:pt x="632" y="331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10" cap="flat">
              <a:solidFill>
                <a:schemeClr val="bg2">
                  <a:lumMod val="25000"/>
                </a:schemeClr>
              </a:solidFill>
              <a:prstDash val="solid"/>
              <a:miter lim="800000"/>
              <a:headEnd/>
              <a:tailEnd/>
            </a:ln>
            <a:sp3d extrusionH="571500">
              <a:extrusionClr>
                <a:schemeClr val="bg2">
                  <a:lumMod val="50000"/>
                </a:schemeClr>
              </a:extrusionClr>
            </a:sp3d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 flipV="1">
              <a:off x="785786" y="2928934"/>
              <a:ext cx="4071966" cy="1685921"/>
            </a:xfrm>
            <a:custGeom>
              <a:avLst/>
              <a:gdLst/>
              <a:ahLst/>
              <a:cxnLst>
                <a:cxn ang="0">
                  <a:pos x="632" y="331"/>
                </a:cxn>
                <a:cxn ang="0">
                  <a:pos x="632" y="248"/>
                </a:cxn>
                <a:cxn ang="0">
                  <a:pos x="693" y="248"/>
                </a:cxn>
                <a:cxn ang="0">
                  <a:pos x="622" y="123"/>
                </a:cxn>
                <a:cxn ang="0">
                  <a:pos x="549" y="0"/>
                </a:cxn>
                <a:cxn ang="0">
                  <a:pos x="478" y="123"/>
                </a:cxn>
                <a:cxn ang="0">
                  <a:pos x="405" y="248"/>
                </a:cxn>
                <a:cxn ang="0">
                  <a:pos x="464" y="248"/>
                </a:cxn>
                <a:cxn ang="0">
                  <a:pos x="464" y="331"/>
                </a:cxn>
                <a:cxn ang="0">
                  <a:pos x="0" y="331"/>
                </a:cxn>
                <a:cxn ang="0">
                  <a:pos x="0" y="1422"/>
                </a:cxn>
                <a:cxn ang="0">
                  <a:pos x="466" y="1422"/>
                </a:cxn>
                <a:cxn ang="0">
                  <a:pos x="466" y="1311"/>
                </a:cxn>
                <a:cxn ang="0">
                  <a:pos x="407" y="1311"/>
                </a:cxn>
                <a:cxn ang="0">
                  <a:pos x="478" y="1188"/>
                </a:cxn>
                <a:cxn ang="0">
                  <a:pos x="551" y="1063"/>
                </a:cxn>
                <a:cxn ang="0">
                  <a:pos x="622" y="1188"/>
                </a:cxn>
                <a:cxn ang="0">
                  <a:pos x="696" y="1311"/>
                </a:cxn>
                <a:cxn ang="0">
                  <a:pos x="634" y="1311"/>
                </a:cxn>
                <a:cxn ang="0">
                  <a:pos x="634" y="1422"/>
                </a:cxn>
                <a:cxn ang="0">
                  <a:pos x="1093" y="1422"/>
                </a:cxn>
                <a:cxn ang="0">
                  <a:pos x="1093" y="331"/>
                </a:cxn>
                <a:cxn ang="0">
                  <a:pos x="632" y="331"/>
                </a:cxn>
              </a:cxnLst>
              <a:rect l="0" t="0" r="r" b="b"/>
              <a:pathLst>
                <a:path w="1093" h="1422">
                  <a:moveTo>
                    <a:pt x="632" y="331"/>
                  </a:moveTo>
                  <a:lnTo>
                    <a:pt x="632" y="248"/>
                  </a:lnTo>
                  <a:lnTo>
                    <a:pt x="693" y="248"/>
                  </a:lnTo>
                  <a:lnTo>
                    <a:pt x="622" y="123"/>
                  </a:lnTo>
                  <a:lnTo>
                    <a:pt x="549" y="0"/>
                  </a:lnTo>
                  <a:lnTo>
                    <a:pt x="478" y="123"/>
                  </a:lnTo>
                  <a:lnTo>
                    <a:pt x="405" y="248"/>
                  </a:lnTo>
                  <a:lnTo>
                    <a:pt x="464" y="248"/>
                  </a:lnTo>
                  <a:lnTo>
                    <a:pt x="464" y="331"/>
                  </a:lnTo>
                  <a:lnTo>
                    <a:pt x="0" y="331"/>
                  </a:lnTo>
                  <a:lnTo>
                    <a:pt x="0" y="1422"/>
                  </a:lnTo>
                  <a:lnTo>
                    <a:pt x="466" y="1422"/>
                  </a:lnTo>
                  <a:lnTo>
                    <a:pt x="466" y="1311"/>
                  </a:lnTo>
                  <a:lnTo>
                    <a:pt x="407" y="1311"/>
                  </a:lnTo>
                  <a:lnTo>
                    <a:pt x="478" y="1188"/>
                  </a:lnTo>
                  <a:lnTo>
                    <a:pt x="551" y="1063"/>
                  </a:lnTo>
                  <a:lnTo>
                    <a:pt x="622" y="1188"/>
                  </a:lnTo>
                  <a:lnTo>
                    <a:pt x="696" y="1311"/>
                  </a:lnTo>
                  <a:lnTo>
                    <a:pt x="634" y="1311"/>
                  </a:lnTo>
                  <a:lnTo>
                    <a:pt x="634" y="1422"/>
                  </a:lnTo>
                  <a:lnTo>
                    <a:pt x="1093" y="1422"/>
                  </a:lnTo>
                  <a:lnTo>
                    <a:pt x="1093" y="331"/>
                  </a:lnTo>
                  <a:lnTo>
                    <a:pt x="632" y="33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0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  <a:sp3d z="241300" extrusionH="571500">
              <a:extrusionClr>
                <a:schemeClr val="bg2">
                  <a:lumMod val="50000"/>
                </a:schemeClr>
              </a:extrusionClr>
            </a:sp3d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flipV="1">
              <a:off x="785786" y="1542584"/>
              <a:ext cx="4071966" cy="1828795"/>
            </a:xfrm>
            <a:custGeom>
              <a:avLst/>
              <a:gdLst/>
              <a:ahLst/>
              <a:cxnLst>
                <a:cxn ang="0">
                  <a:pos x="631" y="331"/>
                </a:cxn>
                <a:cxn ang="0">
                  <a:pos x="631" y="248"/>
                </a:cxn>
                <a:cxn ang="0">
                  <a:pos x="693" y="248"/>
                </a:cxn>
                <a:cxn ang="0">
                  <a:pos x="622" y="125"/>
                </a:cxn>
                <a:cxn ang="0">
                  <a:pos x="548" y="0"/>
                </a:cxn>
                <a:cxn ang="0">
                  <a:pos x="478" y="125"/>
                </a:cxn>
                <a:cxn ang="0">
                  <a:pos x="404" y="248"/>
                </a:cxn>
                <a:cxn ang="0">
                  <a:pos x="463" y="248"/>
                </a:cxn>
                <a:cxn ang="0">
                  <a:pos x="463" y="331"/>
                </a:cxn>
                <a:cxn ang="0">
                  <a:pos x="0" y="331"/>
                </a:cxn>
                <a:cxn ang="0">
                  <a:pos x="0" y="1422"/>
                </a:cxn>
                <a:cxn ang="0">
                  <a:pos x="1092" y="1422"/>
                </a:cxn>
                <a:cxn ang="0">
                  <a:pos x="1092" y="331"/>
                </a:cxn>
                <a:cxn ang="0">
                  <a:pos x="631" y="331"/>
                </a:cxn>
              </a:cxnLst>
              <a:rect l="0" t="0" r="r" b="b"/>
              <a:pathLst>
                <a:path w="1092" h="1422">
                  <a:moveTo>
                    <a:pt x="631" y="331"/>
                  </a:moveTo>
                  <a:lnTo>
                    <a:pt x="631" y="248"/>
                  </a:lnTo>
                  <a:lnTo>
                    <a:pt x="693" y="248"/>
                  </a:lnTo>
                  <a:lnTo>
                    <a:pt x="622" y="125"/>
                  </a:lnTo>
                  <a:lnTo>
                    <a:pt x="548" y="0"/>
                  </a:lnTo>
                  <a:lnTo>
                    <a:pt x="478" y="125"/>
                  </a:lnTo>
                  <a:lnTo>
                    <a:pt x="404" y="248"/>
                  </a:lnTo>
                  <a:lnTo>
                    <a:pt x="463" y="248"/>
                  </a:lnTo>
                  <a:lnTo>
                    <a:pt x="463" y="331"/>
                  </a:lnTo>
                  <a:lnTo>
                    <a:pt x="0" y="331"/>
                  </a:lnTo>
                  <a:lnTo>
                    <a:pt x="0" y="1422"/>
                  </a:lnTo>
                  <a:lnTo>
                    <a:pt x="1092" y="1422"/>
                  </a:lnTo>
                  <a:lnTo>
                    <a:pt x="1092" y="331"/>
                  </a:lnTo>
                  <a:lnTo>
                    <a:pt x="631" y="33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0" cap="flat">
              <a:noFill/>
              <a:prstDash val="solid"/>
              <a:miter lim="800000"/>
              <a:headEnd/>
              <a:tailEnd/>
            </a:ln>
            <a:sp3d z="520700" extrusionH="571500">
              <a:extrusionClr>
                <a:schemeClr val="bg2">
                  <a:lumMod val="50000"/>
                </a:schemeClr>
              </a:extrusionClr>
            </a:sp3d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2790836" y="2196607"/>
            <a:ext cx="1122167" cy="461665"/>
          </a:xfrm>
          <a:prstGeom prst="rect">
            <a:avLst/>
          </a:prstGeom>
          <a:noFill/>
          <a:effectLst>
            <a:reflection blurRad="495300" stA="44000" endPos="0" dir="5400000" sy="-100000" algn="bl" rotWithShape="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STAGE 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3620797" y="3204079"/>
            <a:ext cx="1438407" cy="584775"/>
          </a:xfrm>
          <a:prstGeom prst="rect">
            <a:avLst/>
          </a:prstGeom>
          <a:noFill/>
          <a:effectLst>
            <a:reflection blurRad="317500" endPos="0" dir="5400000" sy="-100000" algn="bl" rotWithShape="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STAGE 2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4758142" y="4366006"/>
            <a:ext cx="2059731" cy="830997"/>
          </a:xfrm>
          <a:prstGeom prst="rect">
            <a:avLst/>
          </a:prstGeom>
          <a:noFill/>
          <a:effectLst>
            <a:reflection blurRad="635000" stA="52000" endA="300" endPos="0" dir="5400000" sy="-100000" algn="bl" rotWithShape="0"/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STAGE 3</a:t>
            </a:r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2 Steps Diagram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3BB1C32-5C0C-416F-88DE-3282E85153FC}"/>
              </a:ext>
            </a:extLst>
          </p:cNvPr>
          <p:cNvGrpSpPr/>
          <p:nvPr/>
        </p:nvGrpSpPr>
        <p:grpSpPr>
          <a:xfrm>
            <a:off x="6233933" y="2088152"/>
            <a:ext cx="3990795" cy="707886"/>
            <a:chOff x="7142165" y="3521391"/>
            <a:chExt cx="3990795" cy="707886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723ABDC-608E-4C33-95C4-9F65C641F9AA}"/>
                </a:ext>
              </a:extLst>
            </p:cNvPr>
            <p:cNvSpPr txBox="1"/>
            <p:nvPr/>
          </p:nvSpPr>
          <p:spPr>
            <a:xfrm>
              <a:off x="7142165" y="3644502"/>
              <a:ext cx="1862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 Text</a:t>
              </a:r>
              <a:endParaRPr lang="en-IN" sz="28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F57A2C33-AE2A-4259-959F-652358A16B02}"/>
                </a:ext>
              </a:extLst>
            </p:cNvPr>
            <p:cNvSpPr txBox="1"/>
            <p:nvPr/>
          </p:nvSpPr>
          <p:spPr>
            <a:xfrm>
              <a:off x="9161015" y="3521391"/>
              <a:ext cx="19719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AD3CF48-4940-4E59-AAA0-14AC6139724D}"/>
                </a:ext>
              </a:extLst>
            </p:cNvPr>
            <p:cNvCxnSpPr>
              <a:cxnSpLocks/>
            </p:cNvCxnSpPr>
            <p:nvPr/>
          </p:nvCxnSpPr>
          <p:spPr>
            <a:xfrm>
              <a:off x="9110215" y="3672836"/>
              <a:ext cx="0" cy="46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C70260FD-F33B-489B-B953-3019B6F6E198}"/>
              </a:ext>
            </a:extLst>
          </p:cNvPr>
          <p:cNvGrpSpPr/>
          <p:nvPr/>
        </p:nvGrpSpPr>
        <p:grpSpPr>
          <a:xfrm>
            <a:off x="6746399" y="3129678"/>
            <a:ext cx="3990795" cy="707886"/>
            <a:chOff x="7142165" y="3521391"/>
            <a:chExt cx="3990795" cy="707886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DE6A202-E1F8-4EE0-8A63-CBF480648E96}"/>
                </a:ext>
              </a:extLst>
            </p:cNvPr>
            <p:cNvSpPr txBox="1"/>
            <p:nvPr/>
          </p:nvSpPr>
          <p:spPr>
            <a:xfrm>
              <a:off x="7142165" y="3644502"/>
              <a:ext cx="1862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 Text</a:t>
              </a:r>
              <a:endParaRPr lang="en-IN" sz="28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5CF171D-27D2-4707-959F-7516938B76E1}"/>
                </a:ext>
              </a:extLst>
            </p:cNvPr>
            <p:cNvSpPr txBox="1"/>
            <p:nvPr/>
          </p:nvSpPr>
          <p:spPr>
            <a:xfrm>
              <a:off x="9161015" y="3521391"/>
              <a:ext cx="19719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99BD3B8-1878-4C4E-810F-6DEF5997AD30}"/>
                </a:ext>
              </a:extLst>
            </p:cNvPr>
            <p:cNvCxnSpPr>
              <a:cxnSpLocks/>
            </p:cNvCxnSpPr>
            <p:nvPr/>
          </p:nvCxnSpPr>
          <p:spPr>
            <a:xfrm>
              <a:off x="9110215" y="3672836"/>
              <a:ext cx="0" cy="46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1846D8B-A38B-4F9A-BDC9-ACCD3969B41B}"/>
              </a:ext>
            </a:extLst>
          </p:cNvPr>
          <p:cNvGrpSpPr/>
          <p:nvPr/>
        </p:nvGrpSpPr>
        <p:grpSpPr>
          <a:xfrm>
            <a:off x="7375190" y="4551450"/>
            <a:ext cx="3990795" cy="707886"/>
            <a:chOff x="7142165" y="3521391"/>
            <a:chExt cx="3990795" cy="70788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3F3F5A7D-599D-4D02-89DB-13574CA05D30}"/>
                </a:ext>
              </a:extLst>
            </p:cNvPr>
            <p:cNvSpPr txBox="1"/>
            <p:nvPr/>
          </p:nvSpPr>
          <p:spPr>
            <a:xfrm>
              <a:off x="7142165" y="3644502"/>
              <a:ext cx="18628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 Text</a:t>
              </a:r>
              <a:endParaRPr lang="en-IN" sz="28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92FAC3-D69B-4458-B5FA-D26916C9582C}"/>
                </a:ext>
              </a:extLst>
            </p:cNvPr>
            <p:cNvSpPr txBox="1"/>
            <p:nvPr/>
          </p:nvSpPr>
          <p:spPr>
            <a:xfrm>
              <a:off x="9161015" y="3521391"/>
              <a:ext cx="19719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sample text</a:t>
              </a:r>
              <a:endParaRPr lang="en-IN" sz="2000" dirty="0"/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B3CD30DB-ED4C-4DF7-8606-46DAEF987EBF}"/>
                </a:ext>
              </a:extLst>
            </p:cNvPr>
            <p:cNvCxnSpPr>
              <a:cxnSpLocks/>
            </p:cNvCxnSpPr>
            <p:nvPr/>
          </p:nvCxnSpPr>
          <p:spPr>
            <a:xfrm>
              <a:off x="9110215" y="3672836"/>
              <a:ext cx="0" cy="46166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172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/>
      <p:bldP spid="128" grpId="0"/>
      <p:bldP spid="129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873875" y="1574800"/>
            <a:ext cx="476250" cy="1016000"/>
          </a:xfrm>
          <a:prstGeom prst="rect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Manual Operation 3"/>
          <p:cNvSpPr/>
          <p:nvPr/>
        </p:nvSpPr>
        <p:spPr>
          <a:xfrm>
            <a:off x="6477000" y="2705100"/>
            <a:ext cx="1270000" cy="457200"/>
          </a:xfrm>
          <a:prstGeom prst="flowChartManualOperation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73875" y="3238500"/>
            <a:ext cx="476250" cy="508000"/>
          </a:xfrm>
          <a:prstGeom prst="rect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Manual Operation 5"/>
          <p:cNvSpPr/>
          <p:nvPr/>
        </p:nvSpPr>
        <p:spPr>
          <a:xfrm>
            <a:off x="6477000" y="3848100"/>
            <a:ext cx="1270000" cy="457200"/>
          </a:xfrm>
          <a:prstGeom prst="flowChartManualOperation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73875" y="4381500"/>
            <a:ext cx="476250" cy="381000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Manual Operation 7"/>
          <p:cNvSpPr/>
          <p:nvPr/>
        </p:nvSpPr>
        <p:spPr>
          <a:xfrm>
            <a:off x="6477000" y="4876800"/>
            <a:ext cx="1270000" cy="457200"/>
          </a:xfrm>
          <a:prstGeom prst="flowChartManualOperation">
            <a:avLst/>
          </a:prstGeom>
          <a:blipFill>
            <a:blip r:embed="rId3"/>
            <a:tile tx="0" ty="0" sx="100000" sy="100000" flip="none" algn="tl"/>
          </a:blip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73875" y="5448300"/>
            <a:ext cx="476250" cy="34290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891963" y="2628901"/>
            <a:ext cx="238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Filter name 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891963" y="3729336"/>
            <a:ext cx="238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Filter name 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891963" y="4786229"/>
            <a:ext cx="2386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Filter name 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83944" y="5791200"/>
            <a:ext cx="228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Tw Cen MT Condensed Extra Bold" panose="020B0803020202020204" pitchFamily="34" charset="0"/>
              </a:rPr>
              <a:t>OUTCOME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981200" y="476518"/>
            <a:ext cx="8229600" cy="746640"/>
          </a:xfrm>
        </p:spPr>
        <p:txBody>
          <a:bodyPr/>
          <a:lstStyle/>
          <a:p>
            <a:r>
              <a:rPr lang="en-US" dirty="0"/>
              <a:t>3 Stage Filter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5422900" y="2781300"/>
            <a:ext cx="609600" cy="30480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422900" y="3810000"/>
            <a:ext cx="609600" cy="30480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5422900" y="4838700"/>
            <a:ext cx="609600" cy="304800"/>
          </a:xfrm>
          <a:prstGeom prst="rightArrow">
            <a:avLst/>
          </a:prstGeom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22900" y="1610106"/>
            <a:ext cx="1054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Tw Cen MT Condensed Extra Bold" panose="020B0803020202020204" pitchFamily="34" charset="0"/>
              </a:rPr>
              <a:t>INPUT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xit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xit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xit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278 L -3.33333E-6 0.06158 " pathEditMode="relative" rAng="0" ptsTypes="AA">
                                      <p:cBhvr>
                                        <p:cTn id="7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2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5" grpId="0" animBg="1"/>
      <p:bldP spid="5" grpId="1" animBg="1"/>
      <p:bldP spid="6" grpId="0" animBg="1"/>
      <p:bldP spid="7" grpId="0" animBg="1"/>
      <p:bldP spid="9" grpId="0" animBg="1"/>
      <p:bldP spid="9" grpId="1" animBg="1"/>
      <p:bldP spid="10" grpId="0"/>
      <p:bldP spid="12" grpId="0"/>
      <p:bldP spid="13" grpId="0"/>
      <p:bldP spid="16" grpId="0" animBg="1"/>
      <p:bldP spid="17" grpId="0" animBg="1"/>
      <p:bldP spid="18" grpId="0" animBg="1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67400" y="304800"/>
            <a:ext cx="38862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4 Stage Funnel</a:t>
            </a:r>
          </a:p>
        </p:txBody>
      </p:sp>
      <p:grpSp>
        <p:nvGrpSpPr>
          <p:cNvPr id="6" name="Group 31"/>
          <p:cNvGrpSpPr/>
          <p:nvPr/>
        </p:nvGrpSpPr>
        <p:grpSpPr>
          <a:xfrm>
            <a:off x="1828800" y="1144690"/>
            <a:ext cx="3200400" cy="5089861"/>
            <a:chOff x="685800" y="1612075"/>
            <a:chExt cx="3200400" cy="5089861"/>
          </a:xfrm>
        </p:grpSpPr>
        <p:grpSp>
          <p:nvGrpSpPr>
            <p:cNvPr id="8" name="Group 23"/>
            <p:cNvGrpSpPr/>
            <p:nvPr/>
          </p:nvGrpSpPr>
          <p:grpSpPr>
            <a:xfrm>
              <a:off x="1943471" y="5628100"/>
              <a:ext cx="685059" cy="531130"/>
              <a:chOff x="1801177" y="5150002"/>
              <a:chExt cx="603504" cy="467900"/>
            </a:xfrm>
          </p:grpSpPr>
          <p:sp>
            <p:nvSpPr>
              <p:cNvPr id="19" name="Oval 18"/>
              <p:cNvSpPr/>
              <p:nvPr/>
            </p:nvSpPr>
            <p:spPr>
              <a:xfrm>
                <a:off x="1909598" y="5386449"/>
                <a:ext cx="386660" cy="231453"/>
              </a:xfrm>
              <a:prstGeom prst="ellips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7" name="Trapezoid 6"/>
              <p:cNvSpPr/>
              <p:nvPr/>
            </p:nvSpPr>
            <p:spPr>
              <a:xfrm flipV="1">
                <a:off x="1806892" y="5236269"/>
                <a:ext cx="592074" cy="295656"/>
              </a:xfrm>
              <a:prstGeom prst="trapezoid">
                <a:avLst>
                  <a:gd name="adj" fmla="val 36842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801177" y="5150002"/>
                <a:ext cx="603504" cy="152400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9" name="Group 24"/>
            <p:cNvGrpSpPr/>
            <p:nvPr/>
          </p:nvGrpSpPr>
          <p:grpSpPr>
            <a:xfrm>
              <a:off x="1558637" y="4252932"/>
              <a:ext cx="1454727" cy="1342541"/>
              <a:chOff x="1456668" y="3938551"/>
              <a:chExt cx="1281545" cy="1182717"/>
            </a:xfrm>
          </p:grpSpPr>
          <p:sp>
            <p:nvSpPr>
              <p:cNvPr id="5" name="Trapezoid 4"/>
              <p:cNvSpPr/>
              <p:nvPr/>
            </p:nvSpPr>
            <p:spPr>
              <a:xfrm flipV="1">
                <a:off x="1456668" y="4081276"/>
                <a:ext cx="1281545" cy="902209"/>
              </a:xfrm>
              <a:prstGeom prst="trapezoid">
                <a:avLst>
                  <a:gd name="adj" fmla="val 36842"/>
                </a:avLst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1461933" y="3938551"/>
                <a:ext cx="1271016" cy="288037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 w="952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1783278" y="4823793"/>
                <a:ext cx="620268" cy="297475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3" name="Group 22"/>
            <p:cNvGrpSpPr/>
            <p:nvPr/>
          </p:nvGrpSpPr>
          <p:grpSpPr>
            <a:xfrm>
              <a:off x="2113006" y="6169589"/>
              <a:ext cx="345989" cy="532347"/>
              <a:chOff x="1931670" y="5719949"/>
              <a:chExt cx="304800" cy="468972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931670" y="5770425"/>
                <a:ext cx="304800" cy="38100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935047" y="6112722"/>
                <a:ext cx="298051" cy="76199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1935047" y="5719949"/>
                <a:ext cx="298051" cy="9797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7" name="Group 25"/>
            <p:cNvGrpSpPr/>
            <p:nvPr/>
          </p:nvGrpSpPr>
          <p:grpSpPr>
            <a:xfrm>
              <a:off x="1122218" y="2878755"/>
              <a:ext cx="2327564" cy="1393661"/>
              <a:chOff x="1070264" y="2727960"/>
              <a:chExt cx="2050473" cy="1227749"/>
            </a:xfrm>
          </p:grpSpPr>
          <p:sp>
            <p:nvSpPr>
              <p:cNvPr id="4" name="Trapezoid 3"/>
              <p:cNvSpPr/>
              <p:nvPr/>
            </p:nvSpPr>
            <p:spPr>
              <a:xfrm flipV="1">
                <a:off x="1070264" y="2897124"/>
                <a:ext cx="2050473" cy="902208"/>
              </a:xfrm>
              <a:prstGeom prst="trapezoid">
                <a:avLst>
                  <a:gd name="adj" fmla="val 36842"/>
                </a:avLst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1080516" y="2727960"/>
                <a:ext cx="2029968" cy="338328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1396913" y="3617381"/>
                <a:ext cx="1385534" cy="338328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3" name="Group 26"/>
            <p:cNvGrpSpPr/>
            <p:nvPr/>
          </p:nvGrpSpPr>
          <p:grpSpPr>
            <a:xfrm>
              <a:off x="685800" y="1612075"/>
              <a:ext cx="3200400" cy="1370588"/>
              <a:chOff x="685800" y="1612075"/>
              <a:chExt cx="2819400" cy="1207423"/>
            </a:xfrm>
          </p:grpSpPr>
          <p:sp>
            <p:nvSpPr>
              <p:cNvPr id="11" name="Oval 10"/>
              <p:cNvSpPr/>
              <p:nvPr/>
            </p:nvSpPr>
            <p:spPr>
              <a:xfrm>
                <a:off x="1010947" y="2481170"/>
                <a:ext cx="2169107" cy="338328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" name="Trapezoid 2"/>
              <p:cNvSpPr/>
              <p:nvPr/>
            </p:nvSpPr>
            <p:spPr>
              <a:xfrm flipV="1">
                <a:off x="685800" y="1769364"/>
                <a:ext cx="2819400" cy="902208"/>
              </a:xfrm>
              <a:prstGeom prst="trapezoid">
                <a:avLst>
                  <a:gd name="adj" fmla="val 36842"/>
                </a:avLst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685800" y="1612075"/>
                <a:ext cx="2819400" cy="338328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</p:grp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2819400" y="1573189"/>
            <a:ext cx="1212850" cy="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2802575" y="2821089"/>
            <a:ext cx="12128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2819400" y="4116489"/>
            <a:ext cx="121285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0116" name="Picture 4"/>
          <p:cNvPicPr>
            <a:picLocks noChangeAspect="1"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2819400" y="5335689"/>
            <a:ext cx="121285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" name="Down Arrow 54"/>
          <p:cNvSpPr/>
          <p:nvPr/>
        </p:nvSpPr>
        <p:spPr>
          <a:xfrm>
            <a:off x="2343400" y="835392"/>
            <a:ext cx="457200" cy="446157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6" name="Down Arrow 55"/>
          <p:cNvSpPr/>
          <p:nvPr/>
        </p:nvSpPr>
        <p:spPr>
          <a:xfrm>
            <a:off x="2953000" y="835392"/>
            <a:ext cx="457200" cy="446157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7" name="Down Arrow 56"/>
          <p:cNvSpPr/>
          <p:nvPr/>
        </p:nvSpPr>
        <p:spPr>
          <a:xfrm>
            <a:off x="3486400" y="835392"/>
            <a:ext cx="457200" cy="446157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8" name="Down Arrow 57"/>
          <p:cNvSpPr/>
          <p:nvPr/>
        </p:nvSpPr>
        <p:spPr>
          <a:xfrm>
            <a:off x="4019800" y="835392"/>
            <a:ext cx="457200" cy="446157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53CB444-888D-4CDC-96A4-FE3873D7C556}"/>
              </a:ext>
            </a:extLst>
          </p:cNvPr>
          <p:cNvGrpSpPr/>
          <p:nvPr/>
        </p:nvGrpSpPr>
        <p:grpSpPr>
          <a:xfrm>
            <a:off x="4909882" y="1775364"/>
            <a:ext cx="4649779" cy="769441"/>
            <a:chOff x="4859083" y="1775364"/>
            <a:chExt cx="4649779" cy="769441"/>
          </a:xfrm>
        </p:grpSpPr>
        <p:cxnSp>
          <p:nvCxnSpPr>
            <p:cNvPr id="33" name="Straight Arrow Connector 32"/>
            <p:cNvCxnSpPr>
              <a:cxnSpLocks/>
            </p:cNvCxnSpPr>
            <p:nvPr/>
          </p:nvCxnSpPr>
          <p:spPr>
            <a:xfrm>
              <a:off x="4859083" y="215929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514208" y="1929252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Stage 1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082446F-6E27-4872-B52D-3919ADA819F5}"/>
                </a:ext>
              </a:extLst>
            </p:cNvPr>
            <p:cNvSpPr txBox="1"/>
            <p:nvPr/>
          </p:nvSpPr>
          <p:spPr>
            <a:xfrm>
              <a:off x="6707181" y="1775364"/>
              <a:ext cx="28016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itchFamily="34" charset="0"/>
                </a:rPr>
                <a:t>You can replace this sample text with yours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D2CDF56-1428-4396-A134-416128715DCF}"/>
                </a:ext>
              </a:extLst>
            </p:cNvPr>
            <p:cNvCxnSpPr>
              <a:cxnSpLocks/>
            </p:cNvCxnSpPr>
            <p:nvPr/>
          </p:nvCxnSpPr>
          <p:spPr>
            <a:xfrm>
              <a:off x="6606238" y="1880757"/>
              <a:ext cx="0" cy="5586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E7F5D7-D889-4E15-BFC2-4300E0488F13}"/>
              </a:ext>
            </a:extLst>
          </p:cNvPr>
          <p:cNvGrpSpPr/>
          <p:nvPr/>
        </p:nvGrpSpPr>
        <p:grpSpPr>
          <a:xfrm>
            <a:off x="4435749" y="2859652"/>
            <a:ext cx="5123912" cy="769441"/>
            <a:chOff x="4401883" y="2859652"/>
            <a:chExt cx="5123912" cy="769441"/>
          </a:xfrm>
        </p:grpSpPr>
        <p:sp>
          <p:nvSpPr>
            <p:cNvPr id="38" name="TextBox 37"/>
            <p:cNvSpPr txBox="1"/>
            <p:nvPr/>
          </p:nvSpPr>
          <p:spPr>
            <a:xfrm>
              <a:off x="5514208" y="301354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Stage 2</a:t>
              </a:r>
            </a:p>
          </p:txBody>
        </p:sp>
        <p:cxnSp>
          <p:nvCxnSpPr>
            <p:cNvPr id="46" name="Straight Arrow Connector 45"/>
            <p:cNvCxnSpPr>
              <a:cxnSpLocks/>
            </p:cNvCxnSpPr>
            <p:nvPr/>
          </p:nvCxnSpPr>
          <p:spPr>
            <a:xfrm>
              <a:off x="4401883" y="3243578"/>
              <a:ext cx="10668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C919837-A512-4C07-A259-3BBE8D701CE8}"/>
                </a:ext>
              </a:extLst>
            </p:cNvPr>
            <p:cNvCxnSpPr>
              <a:cxnSpLocks/>
            </p:cNvCxnSpPr>
            <p:nvPr/>
          </p:nvCxnSpPr>
          <p:spPr>
            <a:xfrm>
              <a:off x="6606238" y="2965045"/>
              <a:ext cx="0" cy="5586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C89120C-1836-4E1F-ABCB-87FC27CCAFE1}"/>
                </a:ext>
              </a:extLst>
            </p:cNvPr>
            <p:cNvSpPr txBox="1"/>
            <p:nvPr/>
          </p:nvSpPr>
          <p:spPr>
            <a:xfrm>
              <a:off x="6724114" y="2859652"/>
              <a:ext cx="28016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itchFamily="34" charset="0"/>
                </a:rPr>
                <a:t>You can replace this sample text with yours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ABC8416-0F44-43B6-9618-924357524D32}"/>
              </a:ext>
            </a:extLst>
          </p:cNvPr>
          <p:cNvGrpSpPr/>
          <p:nvPr/>
        </p:nvGrpSpPr>
        <p:grpSpPr>
          <a:xfrm>
            <a:off x="4037816" y="3943940"/>
            <a:ext cx="5521845" cy="769441"/>
            <a:chOff x="4020883" y="3943940"/>
            <a:chExt cx="5521845" cy="769441"/>
          </a:xfrm>
        </p:grpSpPr>
        <p:sp>
          <p:nvSpPr>
            <p:cNvPr id="41" name="TextBox 40"/>
            <p:cNvSpPr txBox="1"/>
            <p:nvPr/>
          </p:nvSpPr>
          <p:spPr>
            <a:xfrm>
              <a:off x="5514208" y="4097828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Stage 3</a:t>
              </a:r>
            </a:p>
          </p:txBody>
        </p:sp>
        <p:cxnSp>
          <p:nvCxnSpPr>
            <p:cNvPr id="47" name="Straight Arrow Connector 46"/>
            <p:cNvCxnSpPr>
              <a:cxnSpLocks/>
            </p:cNvCxnSpPr>
            <p:nvPr/>
          </p:nvCxnSpPr>
          <p:spPr>
            <a:xfrm>
              <a:off x="4020883" y="4327866"/>
              <a:ext cx="14478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88E3A47-34A8-4043-AE00-5F0468E89647}"/>
                </a:ext>
              </a:extLst>
            </p:cNvPr>
            <p:cNvCxnSpPr>
              <a:cxnSpLocks/>
            </p:cNvCxnSpPr>
            <p:nvPr/>
          </p:nvCxnSpPr>
          <p:spPr>
            <a:xfrm>
              <a:off x="6606238" y="4049333"/>
              <a:ext cx="0" cy="5586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0DDA9F3-0FB2-4A6F-BE2E-489CD6632571}"/>
                </a:ext>
              </a:extLst>
            </p:cNvPr>
            <p:cNvSpPr txBox="1"/>
            <p:nvPr/>
          </p:nvSpPr>
          <p:spPr>
            <a:xfrm>
              <a:off x="6741047" y="3943940"/>
              <a:ext cx="28016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itchFamily="34" charset="0"/>
                </a:rPr>
                <a:t>You can replace this sample text with yours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2CFFD43-DE6F-4292-B5AF-E1286783C0FA}"/>
              </a:ext>
            </a:extLst>
          </p:cNvPr>
          <p:cNvGrpSpPr/>
          <p:nvPr/>
        </p:nvGrpSpPr>
        <p:grpSpPr>
          <a:xfrm>
            <a:off x="3792283" y="5028228"/>
            <a:ext cx="5767378" cy="769441"/>
            <a:chOff x="3792283" y="5028228"/>
            <a:chExt cx="5767378" cy="769441"/>
          </a:xfrm>
        </p:grpSpPr>
        <p:sp>
          <p:nvSpPr>
            <p:cNvPr id="44" name="TextBox 43"/>
            <p:cNvSpPr txBox="1"/>
            <p:nvPr/>
          </p:nvSpPr>
          <p:spPr>
            <a:xfrm>
              <a:off x="5514208" y="5182116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Stage 4</a:t>
              </a:r>
            </a:p>
          </p:txBody>
        </p:sp>
        <p:cxnSp>
          <p:nvCxnSpPr>
            <p:cNvPr id="48" name="Straight Arrow Connector 47"/>
            <p:cNvCxnSpPr>
              <a:cxnSpLocks/>
            </p:cNvCxnSpPr>
            <p:nvPr/>
          </p:nvCxnSpPr>
          <p:spPr>
            <a:xfrm>
              <a:off x="3792283" y="5412154"/>
              <a:ext cx="1676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56C0FEA-38F5-421C-9892-BCA47918749A}"/>
                </a:ext>
              </a:extLst>
            </p:cNvPr>
            <p:cNvCxnSpPr>
              <a:cxnSpLocks/>
            </p:cNvCxnSpPr>
            <p:nvPr/>
          </p:nvCxnSpPr>
          <p:spPr>
            <a:xfrm>
              <a:off x="6606238" y="5133621"/>
              <a:ext cx="0" cy="5586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E999E67-8B68-4E22-B29B-A5FAEC2ACF5E}"/>
                </a:ext>
              </a:extLst>
            </p:cNvPr>
            <p:cNvSpPr txBox="1"/>
            <p:nvPr/>
          </p:nvSpPr>
          <p:spPr>
            <a:xfrm>
              <a:off x="6757980" y="5028228"/>
              <a:ext cx="28016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itchFamily="34" charset="0"/>
                </a:rPr>
                <a:t>You can replace this sample text with yours</a:t>
              </a:r>
            </a:p>
          </p:txBody>
        </p:sp>
      </p:grpSp>
      <p:sp>
        <p:nvSpPr>
          <p:cNvPr id="67" name="Down Arrow 57">
            <a:extLst>
              <a:ext uri="{FF2B5EF4-FFF2-40B4-BE49-F238E27FC236}">
                <a16:creationId xmlns:a16="http://schemas.microsoft.com/office/drawing/2014/main" id="{9BA8AD1F-A694-48E2-A5C7-6776D146B8FF}"/>
              </a:ext>
            </a:extLst>
          </p:cNvPr>
          <p:cNvSpPr/>
          <p:nvPr/>
        </p:nvSpPr>
        <p:spPr>
          <a:xfrm>
            <a:off x="3209544" y="6313556"/>
            <a:ext cx="457200" cy="42613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005169E8-EC09-4C91-9981-854D2AE11E75}"/>
              </a:ext>
            </a:extLst>
          </p:cNvPr>
          <p:cNvGrpSpPr/>
          <p:nvPr/>
        </p:nvGrpSpPr>
        <p:grpSpPr>
          <a:xfrm>
            <a:off x="3666744" y="5957040"/>
            <a:ext cx="5892917" cy="769441"/>
            <a:chOff x="3666744" y="5028228"/>
            <a:chExt cx="5892917" cy="769441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6CBF7E3-9770-4A44-8566-31CEC185C7D3}"/>
                </a:ext>
              </a:extLst>
            </p:cNvPr>
            <p:cNvSpPr txBox="1"/>
            <p:nvPr/>
          </p:nvSpPr>
          <p:spPr>
            <a:xfrm>
              <a:off x="5514208" y="5182116"/>
              <a:ext cx="965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Output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13F1118B-3F2B-4E8D-803F-87D86EBBE6E4}"/>
                </a:ext>
              </a:extLst>
            </p:cNvPr>
            <p:cNvCxnSpPr>
              <a:cxnSpLocks/>
            </p:cNvCxnSpPr>
            <p:nvPr/>
          </p:nvCxnSpPr>
          <p:spPr>
            <a:xfrm>
              <a:off x="3666744" y="5413742"/>
              <a:ext cx="180193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9595E37-C809-4595-8450-B7F7F6926184}"/>
                </a:ext>
              </a:extLst>
            </p:cNvPr>
            <p:cNvCxnSpPr>
              <a:cxnSpLocks/>
            </p:cNvCxnSpPr>
            <p:nvPr/>
          </p:nvCxnSpPr>
          <p:spPr>
            <a:xfrm>
              <a:off x="6606238" y="5133621"/>
              <a:ext cx="0" cy="558655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BAE3911-AA79-48F0-A416-4F28E50A25E6}"/>
                </a:ext>
              </a:extLst>
            </p:cNvPr>
            <p:cNvSpPr txBox="1"/>
            <p:nvPr/>
          </p:nvSpPr>
          <p:spPr>
            <a:xfrm>
              <a:off x="6757980" y="5028228"/>
              <a:ext cx="28016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latin typeface="Calibri" pitchFamily="34" charset="0"/>
                </a:rPr>
                <a:t>You can replace this sample text with yours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e 69"/>
          <p:cNvGrpSpPr>
            <a:grpSpLocks/>
          </p:cNvGrpSpPr>
          <p:nvPr/>
        </p:nvGrpSpPr>
        <p:grpSpPr bwMode="auto">
          <a:xfrm>
            <a:off x="3231444" y="6259688"/>
            <a:ext cx="365760" cy="365760"/>
            <a:chOff x="6990733" y="4742888"/>
            <a:chExt cx="1335699" cy="1335810"/>
          </a:xfrm>
        </p:grpSpPr>
        <p:sp>
          <p:nvSpPr>
            <p:cNvPr id="71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72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0" y="381000"/>
            <a:ext cx="4953000" cy="1143000"/>
          </a:xfrm>
        </p:spPr>
        <p:txBody>
          <a:bodyPr>
            <a:normAutofit/>
          </a:bodyPr>
          <a:lstStyle/>
          <a:p>
            <a:r>
              <a:rPr lang="en-US" sz="3600" dirty="0"/>
              <a:t>4 Stage Funnel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77F368E-34E1-43C2-9450-3F8CE4C42459}"/>
              </a:ext>
            </a:extLst>
          </p:cNvPr>
          <p:cNvGrpSpPr/>
          <p:nvPr/>
        </p:nvGrpSpPr>
        <p:grpSpPr>
          <a:xfrm>
            <a:off x="2657422" y="3851307"/>
            <a:ext cx="1457379" cy="1330293"/>
            <a:chOff x="2657422" y="3775108"/>
            <a:chExt cx="1457379" cy="1330293"/>
          </a:xfrm>
        </p:grpSpPr>
        <p:sp>
          <p:nvSpPr>
            <p:cNvPr id="89094" name="Freeform 6"/>
            <p:cNvSpPr>
              <a:spLocks/>
            </p:cNvSpPr>
            <p:nvPr/>
          </p:nvSpPr>
          <p:spPr bwMode="auto">
            <a:xfrm>
              <a:off x="2657422" y="3919105"/>
              <a:ext cx="1457379" cy="1186296"/>
            </a:xfrm>
            <a:custGeom>
              <a:avLst/>
              <a:gdLst/>
              <a:ahLst/>
              <a:cxnLst>
                <a:cxn ang="0">
                  <a:pos x="1172" y="0"/>
                </a:cxn>
                <a:cxn ang="0">
                  <a:pos x="0" y="0"/>
                </a:cxn>
                <a:cxn ang="0">
                  <a:pos x="300" y="822"/>
                </a:cxn>
                <a:cxn ang="0">
                  <a:pos x="300" y="822"/>
                </a:cxn>
                <a:cxn ang="0">
                  <a:pos x="302" y="836"/>
                </a:cxn>
                <a:cxn ang="0">
                  <a:pos x="308" y="848"/>
                </a:cxn>
                <a:cxn ang="0">
                  <a:pos x="314" y="862"/>
                </a:cxn>
                <a:cxn ang="0">
                  <a:pos x="324" y="874"/>
                </a:cxn>
                <a:cxn ang="0">
                  <a:pos x="336" y="886"/>
                </a:cxn>
                <a:cxn ang="0">
                  <a:pos x="350" y="896"/>
                </a:cxn>
                <a:cxn ang="0">
                  <a:pos x="368" y="906"/>
                </a:cxn>
                <a:cxn ang="0">
                  <a:pos x="386" y="916"/>
                </a:cxn>
                <a:cxn ang="0">
                  <a:pos x="406" y="924"/>
                </a:cxn>
                <a:cxn ang="0">
                  <a:pos x="426" y="932"/>
                </a:cxn>
                <a:cxn ang="0">
                  <a:pos x="450" y="938"/>
                </a:cxn>
                <a:cxn ang="0">
                  <a:pos x="474" y="944"/>
                </a:cxn>
                <a:cxn ang="0">
                  <a:pos x="500" y="948"/>
                </a:cxn>
                <a:cxn ang="0">
                  <a:pos x="526" y="952"/>
                </a:cxn>
                <a:cxn ang="0">
                  <a:pos x="554" y="954"/>
                </a:cxn>
                <a:cxn ang="0">
                  <a:pos x="582" y="954"/>
                </a:cxn>
                <a:cxn ang="0">
                  <a:pos x="582" y="954"/>
                </a:cxn>
                <a:cxn ang="0">
                  <a:pos x="610" y="954"/>
                </a:cxn>
                <a:cxn ang="0">
                  <a:pos x="636" y="952"/>
                </a:cxn>
                <a:cxn ang="0">
                  <a:pos x="662" y="948"/>
                </a:cxn>
                <a:cxn ang="0">
                  <a:pos x="686" y="944"/>
                </a:cxn>
                <a:cxn ang="0">
                  <a:pos x="710" y="940"/>
                </a:cxn>
                <a:cxn ang="0">
                  <a:pos x="732" y="934"/>
                </a:cxn>
                <a:cxn ang="0">
                  <a:pos x="754" y="926"/>
                </a:cxn>
                <a:cxn ang="0">
                  <a:pos x="774" y="918"/>
                </a:cxn>
                <a:cxn ang="0">
                  <a:pos x="792" y="910"/>
                </a:cxn>
                <a:cxn ang="0">
                  <a:pos x="808" y="900"/>
                </a:cxn>
                <a:cxn ang="0">
                  <a:pos x="822" y="890"/>
                </a:cxn>
                <a:cxn ang="0">
                  <a:pos x="834" y="880"/>
                </a:cxn>
                <a:cxn ang="0">
                  <a:pos x="844" y="868"/>
                </a:cxn>
                <a:cxn ang="0">
                  <a:pos x="854" y="856"/>
                </a:cxn>
                <a:cxn ang="0">
                  <a:pos x="860" y="844"/>
                </a:cxn>
                <a:cxn ang="0">
                  <a:pos x="862" y="830"/>
                </a:cxn>
                <a:cxn ang="0">
                  <a:pos x="868" y="830"/>
                </a:cxn>
                <a:cxn ang="0">
                  <a:pos x="1172" y="0"/>
                </a:cxn>
              </a:cxnLst>
              <a:rect l="0" t="0" r="r" b="b"/>
              <a:pathLst>
                <a:path w="1172" h="954">
                  <a:moveTo>
                    <a:pt x="1172" y="0"/>
                  </a:moveTo>
                  <a:lnTo>
                    <a:pt x="0" y="0"/>
                  </a:lnTo>
                  <a:lnTo>
                    <a:pt x="300" y="822"/>
                  </a:lnTo>
                  <a:lnTo>
                    <a:pt x="300" y="822"/>
                  </a:lnTo>
                  <a:lnTo>
                    <a:pt x="302" y="836"/>
                  </a:lnTo>
                  <a:lnTo>
                    <a:pt x="308" y="848"/>
                  </a:lnTo>
                  <a:lnTo>
                    <a:pt x="314" y="862"/>
                  </a:lnTo>
                  <a:lnTo>
                    <a:pt x="324" y="874"/>
                  </a:lnTo>
                  <a:lnTo>
                    <a:pt x="336" y="886"/>
                  </a:lnTo>
                  <a:lnTo>
                    <a:pt x="350" y="896"/>
                  </a:lnTo>
                  <a:lnTo>
                    <a:pt x="368" y="906"/>
                  </a:lnTo>
                  <a:lnTo>
                    <a:pt x="386" y="916"/>
                  </a:lnTo>
                  <a:lnTo>
                    <a:pt x="406" y="924"/>
                  </a:lnTo>
                  <a:lnTo>
                    <a:pt x="426" y="932"/>
                  </a:lnTo>
                  <a:lnTo>
                    <a:pt x="450" y="938"/>
                  </a:lnTo>
                  <a:lnTo>
                    <a:pt x="474" y="944"/>
                  </a:lnTo>
                  <a:lnTo>
                    <a:pt x="500" y="948"/>
                  </a:lnTo>
                  <a:lnTo>
                    <a:pt x="526" y="952"/>
                  </a:lnTo>
                  <a:lnTo>
                    <a:pt x="554" y="954"/>
                  </a:lnTo>
                  <a:lnTo>
                    <a:pt x="582" y="954"/>
                  </a:lnTo>
                  <a:lnTo>
                    <a:pt x="582" y="954"/>
                  </a:lnTo>
                  <a:lnTo>
                    <a:pt x="610" y="954"/>
                  </a:lnTo>
                  <a:lnTo>
                    <a:pt x="636" y="952"/>
                  </a:lnTo>
                  <a:lnTo>
                    <a:pt x="662" y="948"/>
                  </a:lnTo>
                  <a:lnTo>
                    <a:pt x="686" y="944"/>
                  </a:lnTo>
                  <a:lnTo>
                    <a:pt x="710" y="940"/>
                  </a:lnTo>
                  <a:lnTo>
                    <a:pt x="732" y="934"/>
                  </a:lnTo>
                  <a:lnTo>
                    <a:pt x="754" y="926"/>
                  </a:lnTo>
                  <a:lnTo>
                    <a:pt x="774" y="918"/>
                  </a:lnTo>
                  <a:lnTo>
                    <a:pt x="792" y="910"/>
                  </a:lnTo>
                  <a:lnTo>
                    <a:pt x="808" y="900"/>
                  </a:lnTo>
                  <a:lnTo>
                    <a:pt x="822" y="890"/>
                  </a:lnTo>
                  <a:lnTo>
                    <a:pt x="834" y="880"/>
                  </a:lnTo>
                  <a:lnTo>
                    <a:pt x="844" y="868"/>
                  </a:lnTo>
                  <a:lnTo>
                    <a:pt x="854" y="856"/>
                  </a:lnTo>
                  <a:lnTo>
                    <a:pt x="860" y="844"/>
                  </a:lnTo>
                  <a:lnTo>
                    <a:pt x="862" y="830"/>
                  </a:lnTo>
                  <a:lnTo>
                    <a:pt x="868" y="830"/>
                  </a:lnTo>
                  <a:lnTo>
                    <a:pt x="1172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98000">
                  <a:schemeClr val="accent2">
                    <a:lumMod val="50000"/>
                  </a:schemeClr>
                </a:gs>
              </a:gsLst>
              <a:lin ang="0" scaled="1"/>
            </a:gradFill>
            <a:ln w="635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672879" y="3775108"/>
              <a:ext cx="1426464" cy="32696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668DA93-3D80-433E-973B-79EF765ABE8D}"/>
              </a:ext>
            </a:extLst>
          </p:cNvPr>
          <p:cNvGrpSpPr/>
          <p:nvPr/>
        </p:nvGrpSpPr>
        <p:grpSpPr>
          <a:xfrm>
            <a:off x="3064344" y="5193662"/>
            <a:ext cx="678274" cy="1054731"/>
            <a:chOff x="3064344" y="5117463"/>
            <a:chExt cx="678274" cy="1054731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5EAD93BD-EC94-4650-90B1-02501A8FDCDC}"/>
                </a:ext>
              </a:extLst>
            </p:cNvPr>
            <p:cNvGrpSpPr/>
            <p:nvPr/>
          </p:nvGrpSpPr>
          <p:grpSpPr>
            <a:xfrm>
              <a:off x="3064344" y="5117463"/>
              <a:ext cx="678274" cy="521338"/>
              <a:chOff x="3064344" y="5117463"/>
              <a:chExt cx="678274" cy="521338"/>
            </a:xfrm>
          </p:grpSpPr>
          <p:sp>
            <p:nvSpPr>
              <p:cNvPr id="89093" name="Freeform 5"/>
              <p:cNvSpPr>
                <a:spLocks/>
              </p:cNvSpPr>
              <p:nvPr/>
            </p:nvSpPr>
            <p:spPr bwMode="auto">
              <a:xfrm>
                <a:off x="3071129" y="5193629"/>
                <a:ext cx="671489" cy="445172"/>
              </a:xfrm>
              <a:custGeom>
                <a:avLst/>
                <a:gdLst/>
                <a:ahLst/>
                <a:cxnLst>
                  <a:cxn ang="0">
                    <a:pos x="540" y="0"/>
                  </a:cxn>
                  <a:cxn ang="0">
                    <a:pos x="0" y="0"/>
                  </a:cxn>
                  <a:cxn ang="0">
                    <a:pos x="92" y="254"/>
                  </a:cxn>
                  <a:cxn ang="0">
                    <a:pos x="92" y="254"/>
                  </a:cxn>
                  <a:cxn ang="0">
                    <a:pos x="94" y="264"/>
                  </a:cxn>
                  <a:cxn ang="0">
                    <a:pos x="98" y="274"/>
                  </a:cxn>
                  <a:cxn ang="0">
                    <a:pos x="102" y="284"/>
                  </a:cxn>
                  <a:cxn ang="0">
                    <a:pos x="108" y="294"/>
                  </a:cxn>
                  <a:cxn ang="0">
                    <a:pos x="116" y="304"/>
                  </a:cxn>
                  <a:cxn ang="0">
                    <a:pos x="126" y="312"/>
                  </a:cxn>
                  <a:cxn ang="0">
                    <a:pos x="148" y="328"/>
                  </a:cxn>
                  <a:cxn ang="0">
                    <a:pos x="172" y="340"/>
                  </a:cxn>
                  <a:cxn ang="0">
                    <a:pos x="202" y="350"/>
                  </a:cxn>
                  <a:cxn ang="0">
                    <a:pos x="236" y="356"/>
                  </a:cxn>
                  <a:cxn ang="0">
                    <a:pos x="270" y="358"/>
                  </a:cxn>
                  <a:cxn ang="0">
                    <a:pos x="270" y="358"/>
                  </a:cxn>
                  <a:cxn ang="0">
                    <a:pos x="304" y="356"/>
                  </a:cxn>
                  <a:cxn ang="0">
                    <a:pos x="338" y="350"/>
                  </a:cxn>
                  <a:cxn ang="0">
                    <a:pos x="366" y="340"/>
                  </a:cxn>
                  <a:cxn ang="0">
                    <a:pos x="392" y="328"/>
                  </a:cxn>
                  <a:cxn ang="0">
                    <a:pos x="414" y="312"/>
                  </a:cxn>
                  <a:cxn ang="0">
                    <a:pos x="424" y="304"/>
                  </a:cxn>
                  <a:cxn ang="0">
                    <a:pos x="432" y="294"/>
                  </a:cxn>
                  <a:cxn ang="0">
                    <a:pos x="438" y="286"/>
                  </a:cxn>
                  <a:cxn ang="0">
                    <a:pos x="442" y="276"/>
                  </a:cxn>
                  <a:cxn ang="0">
                    <a:pos x="446" y="266"/>
                  </a:cxn>
                  <a:cxn ang="0">
                    <a:pos x="448" y="254"/>
                  </a:cxn>
                  <a:cxn ang="0">
                    <a:pos x="540" y="0"/>
                  </a:cxn>
                </a:cxnLst>
                <a:rect l="0" t="0" r="r" b="b"/>
                <a:pathLst>
                  <a:path w="540" h="358">
                    <a:moveTo>
                      <a:pt x="540" y="0"/>
                    </a:moveTo>
                    <a:lnTo>
                      <a:pt x="0" y="0"/>
                    </a:lnTo>
                    <a:lnTo>
                      <a:pt x="92" y="254"/>
                    </a:lnTo>
                    <a:lnTo>
                      <a:pt x="92" y="254"/>
                    </a:lnTo>
                    <a:lnTo>
                      <a:pt x="94" y="264"/>
                    </a:lnTo>
                    <a:lnTo>
                      <a:pt x="98" y="274"/>
                    </a:lnTo>
                    <a:lnTo>
                      <a:pt x="102" y="284"/>
                    </a:lnTo>
                    <a:lnTo>
                      <a:pt x="108" y="294"/>
                    </a:lnTo>
                    <a:lnTo>
                      <a:pt x="116" y="304"/>
                    </a:lnTo>
                    <a:lnTo>
                      <a:pt x="126" y="312"/>
                    </a:lnTo>
                    <a:lnTo>
                      <a:pt x="148" y="328"/>
                    </a:lnTo>
                    <a:lnTo>
                      <a:pt x="172" y="340"/>
                    </a:lnTo>
                    <a:lnTo>
                      <a:pt x="202" y="350"/>
                    </a:lnTo>
                    <a:lnTo>
                      <a:pt x="236" y="356"/>
                    </a:lnTo>
                    <a:lnTo>
                      <a:pt x="270" y="358"/>
                    </a:lnTo>
                    <a:lnTo>
                      <a:pt x="270" y="358"/>
                    </a:lnTo>
                    <a:lnTo>
                      <a:pt x="304" y="356"/>
                    </a:lnTo>
                    <a:lnTo>
                      <a:pt x="338" y="350"/>
                    </a:lnTo>
                    <a:lnTo>
                      <a:pt x="366" y="340"/>
                    </a:lnTo>
                    <a:lnTo>
                      <a:pt x="392" y="328"/>
                    </a:lnTo>
                    <a:lnTo>
                      <a:pt x="414" y="312"/>
                    </a:lnTo>
                    <a:lnTo>
                      <a:pt x="424" y="304"/>
                    </a:lnTo>
                    <a:lnTo>
                      <a:pt x="432" y="294"/>
                    </a:lnTo>
                    <a:lnTo>
                      <a:pt x="438" y="286"/>
                    </a:lnTo>
                    <a:lnTo>
                      <a:pt x="442" y="276"/>
                    </a:lnTo>
                    <a:lnTo>
                      <a:pt x="446" y="266"/>
                    </a:lnTo>
                    <a:lnTo>
                      <a:pt x="448" y="254"/>
                    </a:lnTo>
                    <a:lnTo>
                      <a:pt x="54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50000"/>
                    </a:schemeClr>
                  </a:gs>
                  <a:gs pos="50000">
                    <a:schemeClr val="accent3">
                      <a:lumMod val="40000"/>
                      <a:lumOff val="60000"/>
                    </a:schemeClr>
                  </a:gs>
                  <a:gs pos="95000">
                    <a:schemeClr val="accent3">
                      <a:lumMod val="50000"/>
                    </a:schemeClr>
                  </a:gs>
                </a:gsLst>
                <a:lin ang="0" scaled="1"/>
              </a:gradFill>
              <a:ln w="12700">
                <a:solidFill>
                  <a:schemeClr val="bg1">
                    <a:lumMod val="65000"/>
                  </a:schemeClr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3064344" y="5117463"/>
                <a:ext cx="667512" cy="172995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4" name="Group 14"/>
            <p:cNvGrpSpPr/>
            <p:nvPr/>
          </p:nvGrpSpPr>
          <p:grpSpPr>
            <a:xfrm>
              <a:off x="3252851" y="5648915"/>
              <a:ext cx="345989" cy="523279"/>
              <a:chOff x="1931670" y="5650334"/>
              <a:chExt cx="304800" cy="460983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1931670" y="5700803"/>
                <a:ext cx="304800" cy="38100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7" name="Oval 16"/>
              <p:cNvSpPr/>
              <p:nvPr/>
            </p:nvSpPr>
            <p:spPr>
              <a:xfrm>
                <a:off x="1935047" y="6035118"/>
                <a:ext cx="298051" cy="76199"/>
              </a:xfrm>
              <a:prstGeom prst="ellipse">
                <a:avLst/>
              </a:prstGeom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bg1"/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1935047" y="5650334"/>
                <a:ext cx="298051" cy="97975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3573158-1B3C-457B-9405-E217F4AB8AB2}"/>
              </a:ext>
            </a:extLst>
          </p:cNvPr>
          <p:cNvGrpSpPr/>
          <p:nvPr/>
        </p:nvGrpSpPr>
        <p:grpSpPr>
          <a:xfrm>
            <a:off x="2195286" y="2421575"/>
            <a:ext cx="2340262" cy="1433749"/>
            <a:chOff x="2195286" y="2345376"/>
            <a:chExt cx="2340262" cy="1433749"/>
          </a:xfrm>
        </p:grpSpPr>
        <p:sp>
          <p:nvSpPr>
            <p:cNvPr id="89095" name="Freeform 7"/>
            <p:cNvSpPr>
              <a:spLocks/>
            </p:cNvSpPr>
            <p:nvPr/>
          </p:nvSpPr>
          <p:spPr bwMode="auto">
            <a:xfrm>
              <a:off x="2195286" y="2545576"/>
              <a:ext cx="2340262" cy="1233549"/>
            </a:xfrm>
            <a:custGeom>
              <a:avLst/>
              <a:gdLst/>
              <a:ahLst/>
              <a:cxnLst>
                <a:cxn ang="0">
                  <a:pos x="1882" y="0"/>
                </a:cxn>
                <a:cxn ang="0">
                  <a:pos x="0" y="0"/>
                </a:cxn>
                <a:cxn ang="0">
                  <a:pos x="306" y="838"/>
                </a:cxn>
                <a:cxn ang="0">
                  <a:pos x="308" y="838"/>
                </a:cxn>
                <a:cxn ang="0">
                  <a:pos x="308" y="838"/>
                </a:cxn>
                <a:cxn ang="0">
                  <a:pos x="308" y="846"/>
                </a:cxn>
                <a:cxn ang="0">
                  <a:pos x="312" y="854"/>
                </a:cxn>
                <a:cxn ang="0">
                  <a:pos x="316" y="862"/>
                </a:cxn>
                <a:cxn ang="0">
                  <a:pos x="320" y="868"/>
                </a:cxn>
                <a:cxn ang="0">
                  <a:pos x="336" y="884"/>
                </a:cxn>
                <a:cxn ang="0">
                  <a:pos x="358" y="898"/>
                </a:cxn>
                <a:cxn ang="0">
                  <a:pos x="384" y="912"/>
                </a:cxn>
                <a:cxn ang="0">
                  <a:pos x="416" y="924"/>
                </a:cxn>
                <a:cxn ang="0">
                  <a:pos x="454" y="936"/>
                </a:cxn>
                <a:cxn ang="0">
                  <a:pos x="494" y="948"/>
                </a:cxn>
                <a:cxn ang="0">
                  <a:pos x="540" y="958"/>
                </a:cxn>
                <a:cxn ang="0">
                  <a:pos x="588" y="966"/>
                </a:cxn>
                <a:cxn ang="0">
                  <a:pos x="640" y="974"/>
                </a:cxn>
                <a:cxn ang="0">
                  <a:pos x="696" y="980"/>
                </a:cxn>
                <a:cxn ang="0">
                  <a:pos x="754" y="986"/>
                </a:cxn>
                <a:cxn ang="0">
                  <a:pos x="816" y="990"/>
                </a:cxn>
                <a:cxn ang="0">
                  <a:pos x="878" y="992"/>
                </a:cxn>
                <a:cxn ang="0">
                  <a:pos x="944" y="992"/>
                </a:cxn>
                <a:cxn ang="0">
                  <a:pos x="944" y="992"/>
                </a:cxn>
                <a:cxn ang="0">
                  <a:pos x="1010" y="992"/>
                </a:cxn>
                <a:cxn ang="0">
                  <a:pos x="1072" y="990"/>
                </a:cxn>
                <a:cxn ang="0">
                  <a:pos x="1134" y="986"/>
                </a:cxn>
                <a:cxn ang="0">
                  <a:pos x="1192" y="980"/>
                </a:cxn>
                <a:cxn ang="0">
                  <a:pos x="1248" y="974"/>
                </a:cxn>
                <a:cxn ang="0">
                  <a:pos x="1300" y="966"/>
                </a:cxn>
                <a:cxn ang="0">
                  <a:pos x="1348" y="958"/>
                </a:cxn>
                <a:cxn ang="0">
                  <a:pos x="1394" y="948"/>
                </a:cxn>
                <a:cxn ang="0">
                  <a:pos x="1434" y="936"/>
                </a:cxn>
                <a:cxn ang="0">
                  <a:pos x="1472" y="924"/>
                </a:cxn>
                <a:cxn ang="0">
                  <a:pos x="1504" y="912"/>
                </a:cxn>
                <a:cxn ang="0">
                  <a:pos x="1530" y="898"/>
                </a:cxn>
                <a:cxn ang="0">
                  <a:pos x="1552" y="884"/>
                </a:cxn>
                <a:cxn ang="0">
                  <a:pos x="1568" y="868"/>
                </a:cxn>
                <a:cxn ang="0">
                  <a:pos x="1572" y="862"/>
                </a:cxn>
                <a:cxn ang="0">
                  <a:pos x="1578" y="854"/>
                </a:cxn>
                <a:cxn ang="0">
                  <a:pos x="1580" y="846"/>
                </a:cxn>
                <a:cxn ang="0">
                  <a:pos x="1580" y="838"/>
                </a:cxn>
                <a:cxn ang="0">
                  <a:pos x="1580" y="838"/>
                </a:cxn>
                <a:cxn ang="0">
                  <a:pos x="1578" y="826"/>
                </a:cxn>
                <a:cxn ang="0">
                  <a:pos x="1882" y="0"/>
                </a:cxn>
              </a:cxnLst>
              <a:rect l="0" t="0" r="r" b="b"/>
              <a:pathLst>
                <a:path w="1882" h="992">
                  <a:moveTo>
                    <a:pt x="1882" y="0"/>
                  </a:moveTo>
                  <a:lnTo>
                    <a:pt x="0" y="0"/>
                  </a:lnTo>
                  <a:lnTo>
                    <a:pt x="306" y="838"/>
                  </a:lnTo>
                  <a:lnTo>
                    <a:pt x="308" y="838"/>
                  </a:lnTo>
                  <a:lnTo>
                    <a:pt x="308" y="838"/>
                  </a:lnTo>
                  <a:lnTo>
                    <a:pt x="308" y="846"/>
                  </a:lnTo>
                  <a:lnTo>
                    <a:pt x="312" y="854"/>
                  </a:lnTo>
                  <a:lnTo>
                    <a:pt x="316" y="862"/>
                  </a:lnTo>
                  <a:lnTo>
                    <a:pt x="320" y="868"/>
                  </a:lnTo>
                  <a:lnTo>
                    <a:pt x="336" y="884"/>
                  </a:lnTo>
                  <a:lnTo>
                    <a:pt x="358" y="898"/>
                  </a:lnTo>
                  <a:lnTo>
                    <a:pt x="384" y="912"/>
                  </a:lnTo>
                  <a:lnTo>
                    <a:pt x="416" y="924"/>
                  </a:lnTo>
                  <a:lnTo>
                    <a:pt x="454" y="936"/>
                  </a:lnTo>
                  <a:lnTo>
                    <a:pt x="494" y="948"/>
                  </a:lnTo>
                  <a:lnTo>
                    <a:pt x="540" y="958"/>
                  </a:lnTo>
                  <a:lnTo>
                    <a:pt x="588" y="966"/>
                  </a:lnTo>
                  <a:lnTo>
                    <a:pt x="640" y="974"/>
                  </a:lnTo>
                  <a:lnTo>
                    <a:pt x="696" y="980"/>
                  </a:lnTo>
                  <a:lnTo>
                    <a:pt x="754" y="986"/>
                  </a:lnTo>
                  <a:lnTo>
                    <a:pt x="816" y="990"/>
                  </a:lnTo>
                  <a:lnTo>
                    <a:pt x="878" y="992"/>
                  </a:lnTo>
                  <a:lnTo>
                    <a:pt x="944" y="992"/>
                  </a:lnTo>
                  <a:lnTo>
                    <a:pt x="944" y="992"/>
                  </a:lnTo>
                  <a:lnTo>
                    <a:pt x="1010" y="992"/>
                  </a:lnTo>
                  <a:lnTo>
                    <a:pt x="1072" y="990"/>
                  </a:lnTo>
                  <a:lnTo>
                    <a:pt x="1134" y="986"/>
                  </a:lnTo>
                  <a:lnTo>
                    <a:pt x="1192" y="980"/>
                  </a:lnTo>
                  <a:lnTo>
                    <a:pt x="1248" y="974"/>
                  </a:lnTo>
                  <a:lnTo>
                    <a:pt x="1300" y="966"/>
                  </a:lnTo>
                  <a:lnTo>
                    <a:pt x="1348" y="958"/>
                  </a:lnTo>
                  <a:lnTo>
                    <a:pt x="1394" y="948"/>
                  </a:lnTo>
                  <a:lnTo>
                    <a:pt x="1434" y="936"/>
                  </a:lnTo>
                  <a:lnTo>
                    <a:pt x="1472" y="924"/>
                  </a:lnTo>
                  <a:lnTo>
                    <a:pt x="1504" y="912"/>
                  </a:lnTo>
                  <a:lnTo>
                    <a:pt x="1530" y="898"/>
                  </a:lnTo>
                  <a:lnTo>
                    <a:pt x="1552" y="884"/>
                  </a:lnTo>
                  <a:lnTo>
                    <a:pt x="1568" y="868"/>
                  </a:lnTo>
                  <a:lnTo>
                    <a:pt x="1572" y="862"/>
                  </a:lnTo>
                  <a:lnTo>
                    <a:pt x="1578" y="854"/>
                  </a:lnTo>
                  <a:lnTo>
                    <a:pt x="1580" y="846"/>
                  </a:lnTo>
                  <a:lnTo>
                    <a:pt x="1580" y="838"/>
                  </a:lnTo>
                  <a:lnTo>
                    <a:pt x="1580" y="838"/>
                  </a:lnTo>
                  <a:lnTo>
                    <a:pt x="1578" y="826"/>
                  </a:lnTo>
                  <a:lnTo>
                    <a:pt x="1882" y="0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lumMod val="25000"/>
                  </a:schemeClr>
                </a:gs>
                <a:gs pos="50000">
                  <a:schemeClr val="bg1"/>
                </a:gs>
                <a:gs pos="100000">
                  <a:schemeClr val="bg2">
                    <a:lumMod val="10000"/>
                  </a:schemeClr>
                </a:gs>
              </a:gsLst>
              <a:lin ang="0" scaled="1"/>
            </a:gradFill>
            <a:ln w="12700">
              <a:solidFill>
                <a:schemeClr val="bg1">
                  <a:lumMod val="65000"/>
                </a:schemeClr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2209801" y="2345376"/>
              <a:ext cx="2313432" cy="384048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285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7032C3A-C311-4FCC-841C-3956DD4783EF}"/>
              </a:ext>
            </a:extLst>
          </p:cNvPr>
          <p:cNvGrpSpPr/>
          <p:nvPr/>
        </p:nvGrpSpPr>
        <p:grpSpPr>
          <a:xfrm>
            <a:off x="1752601" y="1143000"/>
            <a:ext cx="3223145" cy="1391730"/>
            <a:chOff x="1752601" y="1066801"/>
            <a:chExt cx="3223145" cy="1391730"/>
          </a:xfrm>
        </p:grpSpPr>
        <p:sp>
          <p:nvSpPr>
            <p:cNvPr id="89096" name="Freeform 8"/>
            <p:cNvSpPr>
              <a:spLocks/>
            </p:cNvSpPr>
            <p:nvPr/>
          </p:nvSpPr>
          <p:spPr bwMode="auto">
            <a:xfrm>
              <a:off x="1752601" y="1254826"/>
              <a:ext cx="3223145" cy="1203705"/>
            </a:xfrm>
            <a:custGeom>
              <a:avLst/>
              <a:gdLst/>
              <a:ahLst/>
              <a:cxnLst>
                <a:cxn ang="0">
                  <a:pos x="2592" y="0"/>
                </a:cxn>
                <a:cxn ang="0">
                  <a:pos x="0" y="0"/>
                </a:cxn>
                <a:cxn ang="0">
                  <a:pos x="308" y="836"/>
                </a:cxn>
                <a:cxn ang="0">
                  <a:pos x="312" y="836"/>
                </a:cxn>
                <a:cxn ang="0">
                  <a:pos x="312" y="836"/>
                </a:cxn>
                <a:cxn ang="0">
                  <a:pos x="320" y="844"/>
                </a:cxn>
                <a:cxn ang="0">
                  <a:pos x="330" y="850"/>
                </a:cxn>
                <a:cxn ang="0">
                  <a:pos x="354" y="864"/>
                </a:cxn>
                <a:cxn ang="0">
                  <a:pos x="388" y="876"/>
                </a:cxn>
                <a:cxn ang="0">
                  <a:pos x="426" y="888"/>
                </a:cxn>
                <a:cxn ang="0">
                  <a:pos x="472" y="900"/>
                </a:cxn>
                <a:cxn ang="0">
                  <a:pos x="524" y="912"/>
                </a:cxn>
                <a:cxn ang="0">
                  <a:pos x="582" y="922"/>
                </a:cxn>
                <a:cxn ang="0">
                  <a:pos x="644" y="930"/>
                </a:cxn>
                <a:cxn ang="0">
                  <a:pos x="712" y="938"/>
                </a:cxn>
                <a:cxn ang="0">
                  <a:pos x="784" y="946"/>
                </a:cxn>
                <a:cxn ang="0">
                  <a:pos x="862" y="952"/>
                </a:cxn>
                <a:cxn ang="0">
                  <a:pos x="942" y="958"/>
                </a:cxn>
                <a:cxn ang="0">
                  <a:pos x="1026" y="962"/>
                </a:cxn>
                <a:cxn ang="0">
                  <a:pos x="1114" y="966"/>
                </a:cxn>
                <a:cxn ang="0">
                  <a:pos x="1204" y="968"/>
                </a:cxn>
                <a:cxn ang="0">
                  <a:pos x="1296" y="968"/>
                </a:cxn>
                <a:cxn ang="0">
                  <a:pos x="1296" y="968"/>
                </a:cxn>
                <a:cxn ang="0">
                  <a:pos x="1388" y="968"/>
                </a:cxn>
                <a:cxn ang="0">
                  <a:pos x="1478" y="966"/>
                </a:cxn>
                <a:cxn ang="0">
                  <a:pos x="1566" y="962"/>
                </a:cxn>
                <a:cxn ang="0">
                  <a:pos x="1650" y="958"/>
                </a:cxn>
                <a:cxn ang="0">
                  <a:pos x="1730" y="952"/>
                </a:cxn>
                <a:cxn ang="0">
                  <a:pos x="1808" y="946"/>
                </a:cxn>
                <a:cxn ang="0">
                  <a:pos x="1880" y="938"/>
                </a:cxn>
                <a:cxn ang="0">
                  <a:pos x="1948" y="930"/>
                </a:cxn>
                <a:cxn ang="0">
                  <a:pos x="2012" y="922"/>
                </a:cxn>
                <a:cxn ang="0">
                  <a:pos x="2068" y="912"/>
                </a:cxn>
                <a:cxn ang="0">
                  <a:pos x="2120" y="900"/>
                </a:cxn>
                <a:cxn ang="0">
                  <a:pos x="2166" y="888"/>
                </a:cxn>
                <a:cxn ang="0">
                  <a:pos x="2206" y="876"/>
                </a:cxn>
                <a:cxn ang="0">
                  <a:pos x="2238" y="864"/>
                </a:cxn>
                <a:cxn ang="0">
                  <a:pos x="2262" y="850"/>
                </a:cxn>
                <a:cxn ang="0">
                  <a:pos x="2272" y="844"/>
                </a:cxn>
                <a:cxn ang="0">
                  <a:pos x="2280" y="836"/>
                </a:cxn>
                <a:cxn ang="0">
                  <a:pos x="2286" y="836"/>
                </a:cxn>
                <a:cxn ang="0">
                  <a:pos x="2592" y="0"/>
                </a:cxn>
              </a:cxnLst>
              <a:rect l="0" t="0" r="r" b="b"/>
              <a:pathLst>
                <a:path w="2592" h="968">
                  <a:moveTo>
                    <a:pt x="2592" y="0"/>
                  </a:moveTo>
                  <a:lnTo>
                    <a:pt x="0" y="0"/>
                  </a:lnTo>
                  <a:lnTo>
                    <a:pt x="308" y="836"/>
                  </a:lnTo>
                  <a:lnTo>
                    <a:pt x="312" y="836"/>
                  </a:lnTo>
                  <a:lnTo>
                    <a:pt x="312" y="836"/>
                  </a:lnTo>
                  <a:lnTo>
                    <a:pt x="320" y="844"/>
                  </a:lnTo>
                  <a:lnTo>
                    <a:pt x="330" y="850"/>
                  </a:lnTo>
                  <a:lnTo>
                    <a:pt x="354" y="864"/>
                  </a:lnTo>
                  <a:lnTo>
                    <a:pt x="388" y="876"/>
                  </a:lnTo>
                  <a:lnTo>
                    <a:pt x="426" y="888"/>
                  </a:lnTo>
                  <a:lnTo>
                    <a:pt x="472" y="900"/>
                  </a:lnTo>
                  <a:lnTo>
                    <a:pt x="524" y="912"/>
                  </a:lnTo>
                  <a:lnTo>
                    <a:pt x="582" y="922"/>
                  </a:lnTo>
                  <a:lnTo>
                    <a:pt x="644" y="930"/>
                  </a:lnTo>
                  <a:lnTo>
                    <a:pt x="712" y="938"/>
                  </a:lnTo>
                  <a:lnTo>
                    <a:pt x="784" y="946"/>
                  </a:lnTo>
                  <a:lnTo>
                    <a:pt x="862" y="952"/>
                  </a:lnTo>
                  <a:lnTo>
                    <a:pt x="942" y="958"/>
                  </a:lnTo>
                  <a:lnTo>
                    <a:pt x="1026" y="962"/>
                  </a:lnTo>
                  <a:lnTo>
                    <a:pt x="1114" y="966"/>
                  </a:lnTo>
                  <a:lnTo>
                    <a:pt x="1204" y="968"/>
                  </a:lnTo>
                  <a:lnTo>
                    <a:pt x="1296" y="968"/>
                  </a:lnTo>
                  <a:lnTo>
                    <a:pt x="1296" y="968"/>
                  </a:lnTo>
                  <a:lnTo>
                    <a:pt x="1388" y="968"/>
                  </a:lnTo>
                  <a:lnTo>
                    <a:pt x="1478" y="966"/>
                  </a:lnTo>
                  <a:lnTo>
                    <a:pt x="1566" y="962"/>
                  </a:lnTo>
                  <a:lnTo>
                    <a:pt x="1650" y="958"/>
                  </a:lnTo>
                  <a:lnTo>
                    <a:pt x="1730" y="952"/>
                  </a:lnTo>
                  <a:lnTo>
                    <a:pt x="1808" y="946"/>
                  </a:lnTo>
                  <a:lnTo>
                    <a:pt x="1880" y="938"/>
                  </a:lnTo>
                  <a:lnTo>
                    <a:pt x="1948" y="930"/>
                  </a:lnTo>
                  <a:lnTo>
                    <a:pt x="2012" y="922"/>
                  </a:lnTo>
                  <a:lnTo>
                    <a:pt x="2068" y="912"/>
                  </a:lnTo>
                  <a:lnTo>
                    <a:pt x="2120" y="900"/>
                  </a:lnTo>
                  <a:lnTo>
                    <a:pt x="2166" y="888"/>
                  </a:lnTo>
                  <a:lnTo>
                    <a:pt x="2206" y="876"/>
                  </a:lnTo>
                  <a:lnTo>
                    <a:pt x="2238" y="864"/>
                  </a:lnTo>
                  <a:lnTo>
                    <a:pt x="2262" y="850"/>
                  </a:lnTo>
                  <a:lnTo>
                    <a:pt x="2272" y="844"/>
                  </a:lnTo>
                  <a:lnTo>
                    <a:pt x="2280" y="836"/>
                  </a:lnTo>
                  <a:lnTo>
                    <a:pt x="2286" y="836"/>
                  </a:lnTo>
                  <a:lnTo>
                    <a:pt x="2592" y="0"/>
                  </a:lnTo>
                  <a:close/>
                </a:path>
              </a:pathLst>
            </a:custGeom>
            <a:gradFill>
              <a:gsLst>
                <a:gs pos="0">
                  <a:schemeClr val="tx2">
                    <a:lumMod val="75000"/>
                  </a:schemeClr>
                </a:gs>
                <a:gs pos="50000">
                  <a:schemeClr val="bg1"/>
                </a:gs>
                <a:gs pos="100000">
                  <a:schemeClr val="tx2">
                    <a:lumMod val="50000"/>
                  </a:schemeClr>
                </a:gs>
              </a:gsLst>
              <a:lin ang="0" scaled="1"/>
            </a:gradFill>
            <a:ln w="8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764476" y="1066801"/>
              <a:ext cx="3200400" cy="384048"/>
            </a:xfrm>
            <a:prstGeom prst="ellipse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/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</a:gradFill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31342D-7BF1-4282-8D9B-AC596BF1BEBA}"/>
              </a:ext>
            </a:extLst>
          </p:cNvPr>
          <p:cNvGrpSpPr/>
          <p:nvPr/>
        </p:nvGrpSpPr>
        <p:grpSpPr>
          <a:xfrm>
            <a:off x="4800601" y="1828799"/>
            <a:ext cx="1856095" cy="523220"/>
            <a:chOff x="4800601" y="1752600"/>
            <a:chExt cx="1856095" cy="523220"/>
          </a:xfrm>
        </p:grpSpPr>
        <p:cxnSp>
          <p:nvCxnSpPr>
            <p:cNvPr id="24" name="Straight Arrow Connector 23"/>
            <p:cNvCxnSpPr/>
            <p:nvPr/>
          </p:nvCxnSpPr>
          <p:spPr>
            <a:xfrm>
              <a:off x="4800601" y="2057401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455726" y="175260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1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656696" y="1733126"/>
            <a:ext cx="2868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itchFamily="34" charset="0"/>
              </a:rPr>
              <a:t>You can replace this sample text with yours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245285C-5DE3-4D8F-95A3-1FEC2C532D36}"/>
              </a:ext>
            </a:extLst>
          </p:cNvPr>
          <p:cNvGrpSpPr/>
          <p:nvPr/>
        </p:nvGrpSpPr>
        <p:grpSpPr>
          <a:xfrm>
            <a:off x="4343401" y="2959923"/>
            <a:ext cx="2313295" cy="523220"/>
            <a:chOff x="4343401" y="2883724"/>
            <a:chExt cx="2313295" cy="523220"/>
          </a:xfrm>
        </p:grpSpPr>
        <p:sp>
          <p:nvSpPr>
            <p:cNvPr id="21" name="TextBox 20"/>
            <p:cNvSpPr txBox="1"/>
            <p:nvPr/>
          </p:nvSpPr>
          <p:spPr>
            <a:xfrm>
              <a:off x="5455726" y="2883724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2</a:t>
              </a:r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4343401" y="3200400"/>
              <a:ext cx="10668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A3DF750-DBBF-4F73-8AC9-123C93C5268A}"/>
              </a:ext>
            </a:extLst>
          </p:cNvPr>
          <p:cNvGrpSpPr/>
          <p:nvPr/>
        </p:nvGrpSpPr>
        <p:grpSpPr>
          <a:xfrm>
            <a:off x="3962401" y="4272149"/>
            <a:ext cx="2694295" cy="523220"/>
            <a:chOff x="3962401" y="4195950"/>
            <a:chExt cx="2694295" cy="523220"/>
          </a:xfrm>
        </p:grpSpPr>
        <p:sp>
          <p:nvSpPr>
            <p:cNvPr id="23" name="TextBox 22"/>
            <p:cNvSpPr txBox="1"/>
            <p:nvPr/>
          </p:nvSpPr>
          <p:spPr>
            <a:xfrm>
              <a:off x="5455726" y="4195950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3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3962401" y="4495801"/>
              <a:ext cx="14478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3C13511-BF7D-4370-8151-CF04EB0CFACC}"/>
              </a:ext>
            </a:extLst>
          </p:cNvPr>
          <p:cNvGrpSpPr/>
          <p:nvPr/>
        </p:nvGrpSpPr>
        <p:grpSpPr>
          <a:xfrm>
            <a:off x="3746451" y="5279466"/>
            <a:ext cx="2922895" cy="523220"/>
            <a:chOff x="3746451" y="5203267"/>
            <a:chExt cx="2922895" cy="523220"/>
          </a:xfrm>
        </p:grpSpPr>
        <p:sp>
          <p:nvSpPr>
            <p:cNvPr id="22" name="TextBox 21"/>
            <p:cNvSpPr txBox="1"/>
            <p:nvPr/>
          </p:nvSpPr>
          <p:spPr>
            <a:xfrm>
              <a:off x="5468376" y="5203267"/>
              <a:ext cx="1200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4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>
              <a:off x="3746451" y="5479368"/>
              <a:ext cx="16764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e 69"/>
          <p:cNvGrpSpPr>
            <a:grpSpLocks/>
          </p:cNvGrpSpPr>
          <p:nvPr/>
        </p:nvGrpSpPr>
        <p:grpSpPr bwMode="auto">
          <a:xfrm>
            <a:off x="3962400" y="990600"/>
            <a:ext cx="381000" cy="384229"/>
            <a:chOff x="6990733" y="4742888"/>
            <a:chExt cx="1335699" cy="1335810"/>
          </a:xfrm>
        </p:grpSpPr>
        <p:sp>
          <p:nvSpPr>
            <p:cNvPr id="47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48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26" name="Gruppe 69"/>
          <p:cNvGrpSpPr>
            <a:grpSpLocks/>
          </p:cNvGrpSpPr>
          <p:nvPr/>
        </p:nvGrpSpPr>
        <p:grpSpPr bwMode="auto">
          <a:xfrm>
            <a:off x="2667000" y="914400"/>
            <a:ext cx="381000" cy="384229"/>
            <a:chOff x="6990733" y="4742888"/>
            <a:chExt cx="1335699" cy="1335810"/>
          </a:xfrm>
        </p:grpSpPr>
        <p:sp>
          <p:nvSpPr>
            <p:cNvPr id="50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51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27" name="Gruppe 69"/>
          <p:cNvGrpSpPr>
            <a:grpSpLocks/>
          </p:cNvGrpSpPr>
          <p:nvPr/>
        </p:nvGrpSpPr>
        <p:grpSpPr bwMode="auto">
          <a:xfrm>
            <a:off x="2133600" y="990600"/>
            <a:ext cx="381000" cy="384229"/>
            <a:chOff x="6990733" y="4742888"/>
            <a:chExt cx="1335699" cy="1335810"/>
          </a:xfrm>
        </p:grpSpPr>
        <p:sp>
          <p:nvSpPr>
            <p:cNvPr id="53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54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32" name="Gruppe 69"/>
          <p:cNvGrpSpPr>
            <a:grpSpLocks/>
          </p:cNvGrpSpPr>
          <p:nvPr/>
        </p:nvGrpSpPr>
        <p:grpSpPr bwMode="auto">
          <a:xfrm>
            <a:off x="3124200" y="1066800"/>
            <a:ext cx="381000" cy="384229"/>
            <a:chOff x="6990733" y="4742888"/>
            <a:chExt cx="1335699" cy="1335810"/>
          </a:xfrm>
        </p:grpSpPr>
        <p:sp>
          <p:nvSpPr>
            <p:cNvPr id="56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57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33" name="Gruppe 69"/>
          <p:cNvGrpSpPr>
            <a:grpSpLocks/>
          </p:cNvGrpSpPr>
          <p:nvPr/>
        </p:nvGrpSpPr>
        <p:grpSpPr bwMode="auto">
          <a:xfrm>
            <a:off x="2971800" y="381000"/>
            <a:ext cx="381000" cy="384229"/>
            <a:chOff x="6990733" y="4742888"/>
            <a:chExt cx="1335699" cy="1335810"/>
          </a:xfrm>
        </p:grpSpPr>
        <p:sp>
          <p:nvSpPr>
            <p:cNvPr id="59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60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34" name="Gruppe 69"/>
          <p:cNvGrpSpPr>
            <a:grpSpLocks/>
          </p:cNvGrpSpPr>
          <p:nvPr/>
        </p:nvGrpSpPr>
        <p:grpSpPr bwMode="auto">
          <a:xfrm>
            <a:off x="3505200" y="762000"/>
            <a:ext cx="381000" cy="384229"/>
            <a:chOff x="6990733" y="4742888"/>
            <a:chExt cx="1335699" cy="1335810"/>
          </a:xfrm>
        </p:grpSpPr>
        <p:sp>
          <p:nvSpPr>
            <p:cNvPr id="68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69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9DC1F77-84FA-43CD-8456-85B356DEE48D}"/>
              </a:ext>
            </a:extLst>
          </p:cNvPr>
          <p:cNvSpPr txBox="1"/>
          <p:nvPr/>
        </p:nvSpPr>
        <p:spPr>
          <a:xfrm>
            <a:off x="6672973" y="2836812"/>
            <a:ext cx="2868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3CE2621-D826-43BA-A922-208D39FC9BBB}"/>
              </a:ext>
            </a:extLst>
          </p:cNvPr>
          <p:cNvSpPr txBox="1"/>
          <p:nvPr/>
        </p:nvSpPr>
        <p:spPr>
          <a:xfrm>
            <a:off x="6702221" y="4149038"/>
            <a:ext cx="2868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36B8401-F214-4983-B4F6-6004E7026794}"/>
              </a:ext>
            </a:extLst>
          </p:cNvPr>
          <p:cNvSpPr txBox="1"/>
          <p:nvPr/>
        </p:nvSpPr>
        <p:spPr>
          <a:xfrm>
            <a:off x="6714871" y="5170846"/>
            <a:ext cx="2868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alibri" pitchFamily="34" charset="0"/>
              </a:rPr>
              <a:t>You can replace this sample text with yours</a:t>
            </a:r>
          </a:p>
        </p:txBody>
      </p:sp>
    </p:spTree>
    <p:extLst>
      <p:ext uri="{BB962C8B-B14F-4D97-AF65-F5344CB8AC3E}">
        <p14:creationId xmlns:p14="http://schemas.microsoft.com/office/powerpoint/2010/main" val="1052613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8" grpId="0"/>
      <p:bldP spid="61" grpId="0"/>
      <p:bldP spid="6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274638"/>
            <a:ext cx="5638800" cy="1143000"/>
          </a:xfrm>
        </p:spPr>
        <p:txBody>
          <a:bodyPr>
            <a:normAutofit/>
          </a:bodyPr>
          <a:lstStyle/>
          <a:p>
            <a:r>
              <a:rPr lang="en-US" sz="4000" dirty="0"/>
              <a:t>4 Stage Funnel</a:t>
            </a:r>
          </a:p>
        </p:txBody>
      </p:sp>
      <p:sp>
        <p:nvSpPr>
          <p:cNvPr id="41" name="Trapezoid 40"/>
          <p:cNvSpPr/>
          <p:nvPr/>
        </p:nvSpPr>
        <p:spPr>
          <a:xfrm flipV="1">
            <a:off x="1775556" y="1981200"/>
            <a:ext cx="3482244" cy="628850"/>
          </a:xfrm>
          <a:prstGeom prst="trapezoid">
            <a:avLst>
              <a:gd name="adj" fmla="val 57895"/>
            </a:avLst>
          </a:pr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0" name="Trapezoid 49"/>
          <p:cNvSpPr/>
          <p:nvPr/>
        </p:nvSpPr>
        <p:spPr>
          <a:xfrm flipV="1">
            <a:off x="2146464" y="2626601"/>
            <a:ext cx="2740428" cy="612301"/>
          </a:xfrm>
          <a:prstGeom prst="trapezoid">
            <a:avLst>
              <a:gd name="adj" fmla="val 57895"/>
            </a:avLst>
          </a:pr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1" name="Trapezoid 50"/>
          <p:cNvSpPr/>
          <p:nvPr/>
        </p:nvSpPr>
        <p:spPr>
          <a:xfrm flipV="1">
            <a:off x="2505111" y="3255452"/>
            <a:ext cx="2011680" cy="612301"/>
          </a:xfrm>
          <a:prstGeom prst="trapezoid">
            <a:avLst>
              <a:gd name="adj" fmla="val 57895"/>
            </a:avLst>
          </a:prstGeom>
          <a:gradFill>
            <a:gsLst>
              <a:gs pos="0">
                <a:schemeClr val="accent6">
                  <a:lumMod val="75000"/>
                </a:schemeClr>
              </a:gs>
              <a:gs pos="5000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75000"/>
                </a:schemeClr>
              </a:gs>
            </a:gsLst>
            <a:path path="circle">
              <a:fillToRect l="100000" t="100000"/>
            </a:path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2" name="Trapezoid 51"/>
          <p:cNvSpPr/>
          <p:nvPr/>
        </p:nvSpPr>
        <p:spPr>
          <a:xfrm flipV="1">
            <a:off x="2872954" y="3884717"/>
            <a:ext cx="1287449" cy="1152893"/>
          </a:xfrm>
          <a:prstGeom prst="trapezoid">
            <a:avLst>
              <a:gd name="adj" fmla="val 57895"/>
            </a:avLst>
          </a:pr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100000" t="100000"/>
            </a:path>
          </a:gra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6" name="Oval 45"/>
          <p:cNvSpPr/>
          <p:nvPr/>
        </p:nvSpPr>
        <p:spPr>
          <a:xfrm>
            <a:off x="1800974" y="268704"/>
            <a:ext cx="3419856" cy="3419856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40000"/>
                  <a:lumOff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98425">
            <a:solidFill>
              <a:schemeClr val="accent3">
                <a:lumMod val="50000"/>
              </a:schemeClr>
            </a:solidFill>
          </a:ln>
          <a:scene3d>
            <a:camera prst="isometricOffAxis1Top">
              <a:rot lat="17827248" lon="17266539" rev="444444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5" name="Oval 54"/>
          <p:cNvSpPr/>
          <p:nvPr/>
        </p:nvSpPr>
        <p:spPr>
          <a:xfrm>
            <a:off x="2145078" y="1231232"/>
            <a:ext cx="2743200" cy="2743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98425">
            <a:noFill/>
          </a:ln>
          <a:scene3d>
            <a:camera prst="isometricOffAxis1Top">
              <a:rot lat="17827248" lon="17266539" rev="444444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6" name="Oval 55"/>
          <p:cNvSpPr/>
          <p:nvPr/>
        </p:nvSpPr>
        <p:spPr>
          <a:xfrm>
            <a:off x="2506266" y="2248304"/>
            <a:ext cx="2020824" cy="2020824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98425">
            <a:noFill/>
          </a:ln>
          <a:scene3d>
            <a:camera prst="isometricOffAxis1Top">
              <a:rot lat="17827248" lon="17266539" rev="444444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7" name="Oval 56"/>
          <p:cNvSpPr/>
          <p:nvPr/>
        </p:nvSpPr>
        <p:spPr>
          <a:xfrm>
            <a:off x="2861727" y="3233448"/>
            <a:ext cx="1298448" cy="1298448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8425">
            <a:noFill/>
          </a:ln>
          <a:scene3d>
            <a:camera prst="isometricOffAxis1Top">
              <a:rot lat="17827248" lon="17266539" rev="4444446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214745" y="4479760"/>
            <a:ext cx="609600" cy="851398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  <a:scene3d>
            <a:camera prst="orthographicFront"/>
            <a:lightRig rig="flood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3202523" y="5092924"/>
            <a:ext cx="627931" cy="54944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38100">
            <a:solidFill>
              <a:schemeClr val="tx1">
                <a:lumMod val="85000"/>
                <a:lumOff val="15000"/>
              </a:schemeClr>
            </a:solidFill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7" name="Oval 46"/>
          <p:cNvSpPr/>
          <p:nvPr/>
        </p:nvSpPr>
        <p:spPr>
          <a:xfrm>
            <a:off x="3206721" y="4215064"/>
            <a:ext cx="609600" cy="533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scene3d>
            <a:camera prst="isometricOffAxis1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3" name="Gruppe 69"/>
          <p:cNvGrpSpPr>
            <a:grpSpLocks/>
          </p:cNvGrpSpPr>
          <p:nvPr/>
        </p:nvGrpSpPr>
        <p:grpSpPr bwMode="auto">
          <a:xfrm>
            <a:off x="3333162" y="6028145"/>
            <a:ext cx="457200" cy="460429"/>
            <a:chOff x="6990733" y="4742888"/>
            <a:chExt cx="1335699" cy="1335810"/>
          </a:xfrm>
        </p:grpSpPr>
        <p:sp>
          <p:nvSpPr>
            <p:cNvPr id="62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63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4" name="Gruppe 69"/>
          <p:cNvGrpSpPr>
            <a:grpSpLocks/>
          </p:cNvGrpSpPr>
          <p:nvPr/>
        </p:nvGrpSpPr>
        <p:grpSpPr bwMode="auto">
          <a:xfrm>
            <a:off x="2385156" y="1219201"/>
            <a:ext cx="457200" cy="460429"/>
            <a:chOff x="6990733" y="4742888"/>
            <a:chExt cx="1335699" cy="1335810"/>
          </a:xfrm>
        </p:grpSpPr>
        <p:sp>
          <p:nvSpPr>
            <p:cNvPr id="65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66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5" name="Gruppe 69"/>
          <p:cNvGrpSpPr>
            <a:grpSpLocks/>
          </p:cNvGrpSpPr>
          <p:nvPr/>
        </p:nvGrpSpPr>
        <p:grpSpPr bwMode="auto">
          <a:xfrm>
            <a:off x="2918556" y="914401"/>
            <a:ext cx="457200" cy="460429"/>
            <a:chOff x="6990733" y="4742888"/>
            <a:chExt cx="1335699" cy="1335810"/>
          </a:xfrm>
        </p:grpSpPr>
        <p:sp>
          <p:nvSpPr>
            <p:cNvPr id="68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69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6" name="Gruppe 69"/>
          <p:cNvGrpSpPr>
            <a:grpSpLocks/>
          </p:cNvGrpSpPr>
          <p:nvPr/>
        </p:nvGrpSpPr>
        <p:grpSpPr bwMode="auto">
          <a:xfrm>
            <a:off x="2842356" y="1524001"/>
            <a:ext cx="457200" cy="460429"/>
            <a:chOff x="6990733" y="4742888"/>
            <a:chExt cx="1335699" cy="1335810"/>
          </a:xfrm>
        </p:grpSpPr>
        <p:sp>
          <p:nvSpPr>
            <p:cNvPr id="71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72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7" name="Gruppe 69"/>
          <p:cNvGrpSpPr>
            <a:grpSpLocks/>
          </p:cNvGrpSpPr>
          <p:nvPr/>
        </p:nvGrpSpPr>
        <p:grpSpPr bwMode="auto">
          <a:xfrm>
            <a:off x="3375756" y="1066801"/>
            <a:ext cx="457200" cy="460429"/>
            <a:chOff x="6990733" y="4742888"/>
            <a:chExt cx="1335699" cy="1335810"/>
          </a:xfrm>
        </p:grpSpPr>
        <p:sp>
          <p:nvSpPr>
            <p:cNvPr id="74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75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uppe 69"/>
          <p:cNvGrpSpPr>
            <a:grpSpLocks/>
          </p:cNvGrpSpPr>
          <p:nvPr/>
        </p:nvGrpSpPr>
        <p:grpSpPr bwMode="auto">
          <a:xfrm>
            <a:off x="3223356" y="381001"/>
            <a:ext cx="457200" cy="460429"/>
            <a:chOff x="6990733" y="4742888"/>
            <a:chExt cx="1335699" cy="1335810"/>
          </a:xfrm>
        </p:grpSpPr>
        <p:sp>
          <p:nvSpPr>
            <p:cNvPr id="77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78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uppe 69"/>
          <p:cNvGrpSpPr>
            <a:grpSpLocks/>
          </p:cNvGrpSpPr>
          <p:nvPr/>
        </p:nvGrpSpPr>
        <p:grpSpPr bwMode="auto">
          <a:xfrm>
            <a:off x="3299556" y="1676401"/>
            <a:ext cx="457200" cy="460429"/>
            <a:chOff x="6990733" y="4742888"/>
            <a:chExt cx="1335699" cy="1335810"/>
          </a:xfrm>
        </p:grpSpPr>
        <p:sp>
          <p:nvSpPr>
            <p:cNvPr id="80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81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0" name="Gruppe 69"/>
          <p:cNvGrpSpPr>
            <a:grpSpLocks/>
          </p:cNvGrpSpPr>
          <p:nvPr/>
        </p:nvGrpSpPr>
        <p:grpSpPr bwMode="auto">
          <a:xfrm>
            <a:off x="3333162" y="5449437"/>
            <a:ext cx="457200" cy="460429"/>
            <a:chOff x="6990733" y="4742888"/>
            <a:chExt cx="1335699" cy="1335810"/>
          </a:xfrm>
        </p:grpSpPr>
        <p:sp>
          <p:nvSpPr>
            <p:cNvPr id="83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84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1" name="Gruppe 69"/>
          <p:cNvGrpSpPr>
            <a:grpSpLocks/>
          </p:cNvGrpSpPr>
          <p:nvPr/>
        </p:nvGrpSpPr>
        <p:grpSpPr bwMode="auto">
          <a:xfrm>
            <a:off x="3832956" y="1447801"/>
            <a:ext cx="457200" cy="460429"/>
            <a:chOff x="6990733" y="4742888"/>
            <a:chExt cx="1335699" cy="1335810"/>
          </a:xfrm>
        </p:grpSpPr>
        <p:sp>
          <p:nvSpPr>
            <p:cNvPr id="86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87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uppe 69"/>
          <p:cNvGrpSpPr>
            <a:grpSpLocks/>
          </p:cNvGrpSpPr>
          <p:nvPr/>
        </p:nvGrpSpPr>
        <p:grpSpPr bwMode="auto">
          <a:xfrm>
            <a:off x="3756756" y="762001"/>
            <a:ext cx="457200" cy="460429"/>
            <a:chOff x="6990733" y="4742888"/>
            <a:chExt cx="1335699" cy="1335810"/>
          </a:xfrm>
        </p:grpSpPr>
        <p:sp>
          <p:nvSpPr>
            <p:cNvPr id="89" name="Ellipse 99"/>
            <p:cNvSpPr/>
            <p:nvPr/>
          </p:nvSpPr>
          <p:spPr bwMode="auto">
            <a:xfrm>
              <a:off x="6990733" y="4742888"/>
              <a:ext cx="1335699" cy="1335810"/>
            </a:xfrm>
            <a:prstGeom prst="ellipse">
              <a:avLst/>
            </a:prstGeom>
            <a:gradFill flip="none" rotWithShape="1">
              <a:gsLst>
                <a:gs pos="0">
                  <a:srgbClr val="74F4FF"/>
                </a:gs>
                <a:gs pos="100000">
                  <a:srgbClr val="208ECD"/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0081BE">
                  <a:lumMod val="75000"/>
                </a:srgb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90" name="Ellipse 100"/>
            <p:cNvSpPr>
              <a:spLocks noChangeArrowheads="1"/>
            </p:cNvSpPr>
            <p:nvPr/>
          </p:nvSpPr>
          <p:spPr bwMode="auto">
            <a:xfrm>
              <a:off x="7169968" y="4786328"/>
              <a:ext cx="982937" cy="72132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60" name="Freeform 59"/>
          <p:cNvSpPr/>
          <p:nvPr/>
        </p:nvSpPr>
        <p:spPr>
          <a:xfrm>
            <a:off x="3657600" y="2165684"/>
            <a:ext cx="1187116" cy="2253916"/>
          </a:xfrm>
          <a:custGeom>
            <a:avLst/>
            <a:gdLst>
              <a:gd name="connsiteX0" fmla="*/ 721894 w 1335505"/>
              <a:gd name="connsiteY0" fmla="*/ 72190 h 2358190"/>
              <a:gd name="connsiteX1" fmla="*/ 1335505 w 1335505"/>
              <a:gd name="connsiteY1" fmla="*/ 0 h 2358190"/>
              <a:gd name="connsiteX2" fmla="*/ 156410 w 1335505"/>
              <a:gd name="connsiteY2" fmla="*/ 2358190 h 2358190"/>
              <a:gd name="connsiteX3" fmla="*/ 0 w 1335505"/>
              <a:gd name="connsiteY3" fmla="*/ 2310063 h 2358190"/>
              <a:gd name="connsiteX4" fmla="*/ 721894 w 1335505"/>
              <a:gd name="connsiteY4" fmla="*/ 72190 h 235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5505" h="2358190">
                <a:moveTo>
                  <a:pt x="721894" y="72190"/>
                </a:moveTo>
                <a:lnTo>
                  <a:pt x="1335505" y="0"/>
                </a:lnTo>
                <a:lnTo>
                  <a:pt x="156410" y="2358190"/>
                </a:lnTo>
                <a:lnTo>
                  <a:pt x="0" y="2310063"/>
                </a:lnTo>
                <a:lnTo>
                  <a:pt x="721894" y="7219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7000"/>
                </a:schemeClr>
              </a:gs>
              <a:gs pos="50000">
                <a:schemeClr val="bg1">
                  <a:alpha val="12000"/>
                </a:schemeClr>
              </a:gs>
              <a:gs pos="100000">
                <a:schemeClr val="accent3">
                  <a:lumMod val="75000"/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13" name="Group 57"/>
          <p:cNvGrpSpPr/>
          <p:nvPr/>
        </p:nvGrpSpPr>
        <p:grpSpPr>
          <a:xfrm>
            <a:off x="5181600" y="2133601"/>
            <a:ext cx="3768242" cy="490365"/>
            <a:chOff x="3657600" y="2133600"/>
            <a:chExt cx="3768242" cy="490365"/>
          </a:xfrm>
        </p:grpSpPr>
        <p:sp>
          <p:nvSpPr>
            <p:cNvPr id="91" name="TextBox 90"/>
            <p:cNvSpPr txBox="1"/>
            <p:nvPr/>
          </p:nvSpPr>
          <p:spPr>
            <a:xfrm>
              <a:off x="4419600" y="21336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1</a:t>
              </a: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3657600" y="2438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5486400" y="21623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4" name="Group 58"/>
          <p:cNvGrpSpPr/>
          <p:nvPr/>
        </p:nvGrpSpPr>
        <p:grpSpPr>
          <a:xfrm>
            <a:off x="5181601" y="2794001"/>
            <a:ext cx="3780117" cy="466615"/>
            <a:chOff x="3657600" y="2794000"/>
            <a:chExt cx="3780117" cy="466615"/>
          </a:xfrm>
        </p:grpSpPr>
        <p:sp>
          <p:nvSpPr>
            <p:cNvPr id="61" name="TextBox 60"/>
            <p:cNvSpPr txBox="1"/>
            <p:nvPr/>
          </p:nvSpPr>
          <p:spPr>
            <a:xfrm>
              <a:off x="4419600" y="27940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2</a:t>
              </a:r>
            </a:p>
          </p:txBody>
        </p:sp>
        <p:cxnSp>
          <p:nvCxnSpPr>
            <p:cNvPr id="76" name="Straight Arrow Connector 75"/>
            <p:cNvCxnSpPr/>
            <p:nvPr/>
          </p:nvCxnSpPr>
          <p:spPr>
            <a:xfrm>
              <a:off x="3657600" y="307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/>
            <p:cNvSpPr txBox="1"/>
            <p:nvPr/>
          </p:nvSpPr>
          <p:spPr>
            <a:xfrm>
              <a:off x="5498275" y="27989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5" name="Group 93"/>
          <p:cNvGrpSpPr/>
          <p:nvPr/>
        </p:nvGrpSpPr>
        <p:grpSpPr>
          <a:xfrm>
            <a:off x="5181601" y="3454401"/>
            <a:ext cx="3780117" cy="466615"/>
            <a:chOff x="3657600" y="3454400"/>
            <a:chExt cx="3780117" cy="466615"/>
          </a:xfrm>
        </p:grpSpPr>
        <p:sp>
          <p:nvSpPr>
            <p:cNvPr id="67" name="TextBox 66"/>
            <p:cNvSpPr txBox="1"/>
            <p:nvPr/>
          </p:nvSpPr>
          <p:spPr>
            <a:xfrm>
              <a:off x="4419600" y="34544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3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>
              <a:off x="3657600" y="3708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/>
            <p:cNvSpPr txBox="1"/>
            <p:nvPr/>
          </p:nvSpPr>
          <p:spPr>
            <a:xfrm>
              <a:off x="5498275" y="34593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6" name="Group 94"/>
          <p:cNvGrpSpPr/>
          <p:nvPr/>
        </p:nvGrpSpPr>
        <p:grpSpPr>
          <a:xfrm>
            <a:off x="5181601" y="4114801"/>
            <a:ext cx="3780117" cy="466615"/>
            <a:chOff x="3657600" y="4114800"/>
            <a:chExt cx="3780117" cy="466615"/>
          </a:xfrm>
        </p:grpSpPr>
        <p:sp>
          <p:nvSpPr>
            <p:cNvPr id="64" name="TextBox 63"/>
            <p:cNvSpPr txBox="1"/>
            <p:nvPr/>
          </p:nvSpPr>
          <p:spPr>
            <a:xfrm>
              <a:off x="4419600" y="41148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4</a:t>
              </a:r>
            </a:p>
          </p:txBody>
        </p:sp>
        <p:cxnSp>
          <p:nvCxnSpPr>
            <p:cNvPr id="82" name="Straight Arrow Connector 81"/>
            <p:cNvCxnSpPr/>
            <p:nvPr/>
          </p:nvCxnSpPr>
          <p:spPr>
            <a:xfrm>
              <a:off x="3657600" y="434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5498275" y="41197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70" name="Group 94">
            <a:extLst>
              <a:ext uri="{FF2B5EF4-FFF2-40B4-BE49-F238E27FC236}">
                <a16:creationId xmlns:a16="http://schemas.microsoft.com/office/drawing/2014/main" id="{2145BF17-1DAF-4E24-BA12-B02E17C1E216}"/>
              </a:ext>
            </a:extLst>
          </p:cNvPr>
          <p:cNvGrpSpPr/>
          <p:nvPr/>
        </p:nvGrpSpPr>
        <p:grpSpPr>
          <a:xfrm>
            <a:off x="5164667" y="5397085"/>
            <a:ext cx="3780117" cy="466615"/>
            <a:chOff x="3657600" y="4114800"/>
            <a:chExt cx="3780117" cy="466615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B80A935-11F9-4B72-B171-1DD7A47C7E75}"/>
                </a:ext>
              </a:extLst>
            </p:cNvPr>
            <p:cNvSpPr txBox="1"/>
            <p:nvPr/>
          </p:nvSpPr>
          <p:spPr>
            <a:xfrm>
              <a:off x="4419600" y="4114800"/>
              <a:ext cx="9653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Output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1DB09B1-1100-4B15-8B8E-D085D16F5707}"/>
                </a:ext>
              </a:extLst>
            </p:cNvPr>
            <p:cNvCxnSpPr/>
            <p:nvPr/>
          </p:nvCxnSpPr>
          <p:spPr>
            <a:xfrm>
              <a:off x="3657600" y="434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90A74E1-85AF-4F7E-85F0-A385D3B1D710}"/>
                </a:ext>
              </a:extLst>
            </p:cNvPr>
            <p:cNvSpPr txBox="1"/>
            <p:nvPr/>
          </p:nvSpPr>
          <p:spPr>
            <a:xfrm>
              <a:off x="5498275" y="41197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6F82DFA-29B5-4C1D-AEBF-3773BF2011C3}"/>
              </a:ext>
            </a:extLst>
          </p:cNvPr>
          <p:cNvSpPr/>
          <p:nvPr/>
        </p:nvSpPr>
        <p:spPr>
          <a:xfrm>
            <a:off x="1728496" y="988008"/>
            <a:ext cx="5514392" cy="892007"/>
          </a:xfrm>
          <a:prstGeom prst="homePlat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C28DE9-1B9C-40C1-972C-24E2D61CB639}"/>
              </a:ext>
            </a:extLst>
          </p:cNvPr>
          <p:cNvSpPr txBox="1"/>
          <p:nvPr/>
        </p:nvSpPr>
        <p:spPr>
          <a:xfrm>
            <a:off x="7522805" y="1110845"/>
            <a:ext cx="380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egreya Sans" panose="00000500000000000000" pitchFamily="2" charset="0"/>
              </a:rPr>
              <a:t>You can replace this sample text with your own text about level 1</a:t>
            </a:r>
            <a:endParaRPr lang="en-IN" sz="2000" dirty="0">
              <a:latin typeface="Alegreya Sans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D0089BD-5505-4E82-B8E0-68A4D171CB78}"/>
              </a:ext>
            </a:extLst>
          </p:cNvPr>
          <p:cNvSpPr txBox="1"/>
          <p:nvPr/>
        </p:nvSpPr>
        <p:spPr>
          <a:xfrm>
            <a:off x="7522805" y="2023848"/>
            <a:ext cx="380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egreya Sans" panose="00000500000000000000" pitchFamily="2" charset="0"/>
              </a:rPr>
              <a:t>You can replace this sample text with your own text about level 2</a:t>
            </a:r>
            <a:endParaRPr lang="en-IN" sz="2000" dirty="0">
              <a:latin typeface="Alegreya Sans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B706C4-1583-4289-9F2D-5DA754C09C73}"/>
              </a:ext>
            </a:extLst>
          </p:cNvPr>
          <p:cNvSpPr txBox="1"/>
          <p:nvPr/>
        </p:nvSpPr>
        <p:spPr>
          <a:xfrm>
            <a:off x="7522805" y="2936851"/>
            <a:ext cx="380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egreya Sans" panose="00000500000000000000" pitchFamily="2" charset="0"/>
              </a:rPr>
              <a:t>You can replace this sample text with your own text about level 3</a:t>
            </a:r>
            <a:endParaRPr lang="en-IN" sz="2000" dirty="0">
              <a:latin typeface="Alegreya Sans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693A1F-A190-4EAB-92D1-CE225628A478}"/>
              </a:ext>
            </a:extLst>
          </p:cNvPr>
          <p:cNvSpPr txBox="1"/>
          <p:nvPr/>
        </p:nvSpPr>
        <p:spPr>
          <a:xfrm>
            <a:off x="7522805" y="3849854"/>
            <a:ext cx="380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egreya Sans" panose="00000500000000000000" pitchFamily="2" charset="0"/>
              </a:rPr>
              <a:t>You can replace this sample text with your own text about level 4</a:t>
            </a:r>
            <a:endParaRPr lang="en-IN" sz="2000" dirty="0">
              <a:latin typeface="Alegreya Sans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4EA32BD-D631-44F3-BAEB-09C700203F2A}"/>
              </a:ext>
            </a:extLst>
          </p:cNvPr>
          <p:cNvSpPr txBox="1"/>
          <p:nvPr/>
        </p:nvSpPr>
        <p:spPr>
          <a:xfrm>
            <a:off x="7522805" y="4762855"/>
            <a:ext cx="3803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legreya Sans" panose="00000500000000000000" pitchFamily="2" charset="0"/>
              </a:rPr>
              <a:t>You can replace this sample text with your own text about level 5</a:t>
            </a:r>
            <a:endParaRPr lang="en-IN" sz="2000" dirty="0">
              <a:latin typeface="Alegreya Sa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6BD80-E842-4D20-A819-455A00753D41}"/>
              </a:ext>
            </a:extLst>
          </p:cNvPr>
          <p:cNvSpPr txBox="1"/>
          <p:nvPr/>
        </p:nvSpPr>
        <p:spPr>
          <a:xfrm>
            <a:off x="3968215" y="1049290"/>
            <a:ext cx="461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1</a:t>
            </a:r>
            <a:endParaRPr lang="en-IN" sz="4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0CE9FD-59FE-4C07-AFD2-20E040056430}"/>
              </a:ext>
            </a:extLst>
          </p:cNvPr>
          <p:cNvSpPr txBox="1"/>
          <p:nvPr/>
        </p:nvSpPr>
        <p:spPr>
          <a:xfrm>
            <a:off x="4006184" y="1962292"/>
            <a:ext cx="461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</a:t>
            </a:r>
            <a:endParaRPr lang="en-IN" sz="4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A3422D-F831-4CC5-801B-B7D3D6200893}"/>
              </a:ext>
            </a:extLst>
          </p:cNvPr>
          <p:cNvSpPr txBox="1"/>
          <p:nvPr/>
        </p:nvSpPr>
        <p:spPr>
          <a:xfrm>
            <a:off x="4044153" y="2875294"/>
            <a:ext cx="461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3</a:t>
            </a:r>
            <a:endParaRPr lang="en-IN" sz="4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4F370E-CFE6-4934-803A-6781D4465427}"/>
              </a:ext>
            </a:extLst>
          </p:cNvPr>
          <p:cNvSpPr txBox="1"/>
          <p:nvPr/>
        </p:nvSpPr>
        <p:spPr>
          <a:xfrm>
            <a:off x="4082122" y="3788296"/>
            <a:ext cx="461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4</a:t>
            </a:r>
            <a:endParaRPr lang="en-IN" sz="4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175CA3-C1D6-4CE4-9181-7D356772CAD1}"/>
              </a:ext>
            </a:extLst>
          </p:cNvPr>
          <p:cNvSpPr txBox="1"/>
          <p:nvPr/>
        </p:nvSpPr>
        <p:spPr>
          <a:xfrm>
            <a:off x="4120091" y="4701298"/>
            <a:ext cx="4619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5</a:t>
            </a:r>
            <a:endParaRPr lang="en-IN" sz="44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6FC6145D-B4FB-4203-B30D-0A702473152B}"/>
              </a:ext>
            </a:extLst>
          </p:cNvPr>
          <p:cNvSpPr/>
          <p:nvPr/>
        </p:nvSpPr>
        <p:spPr>
          <a:xfrm>
            <a:off x="571500" y="-7270"/>
            <a:ext cx="6213763" cy="6865271"/>
          </a:xfrm>
          <a:custGeom>
            <a:avLst/>
            <a:gdLst>
              <a:gd name="connsiteX0" fmla="*/ 1436913 w 6213763"/>
              <a:gd name="connsiteY0" fmla="*/ 995277 h 6865271"/>
              <a:gd name="connsiteX1" fmla="*/ 3374571 w 6213763"/>
              <a:gd name="connsiteY1" fmla="*/ 3722486 h 6865271"/>
              <a:gd name="connsiteX2" fmla="*/ 3374571 w 6213763"/>
              <a:gd name="connsiteY2" fmla="*/ 5539292 h 6865271"/>
              <a:gd name="connsiteX3" fmla="*/ 4158342 w 6213763"/>
              <a:gd name="connsiteY3" fmla="*/ 5539292 h 6865271"/>
              <a:gd name="connsiteX4" fmla="*/ 4158342 w 6213763"/>
              <a:gd name="connsiteY4" fmla="*/ 3722487 h 6865271"/>
              <a:gd name="connsiteX5" fmla="*/ 6096000 w 6213763"/>
              <a:gd name="connsiteY5" fmla="*/ 995277 h 6865271"/>
              <a:gd name="connsiteX6" fmla="*/ 0 w 6213763"/>
              <a:gd name="connsiteY6" fmla="*/ 0 h 6865271"/>
              <a:gd name="connsiteX7" fmla="*/ 6213763 w 6213763"/>
              <a:gd name="connsiteY7" fmla="*/ 0 h 6865271"/>
              <a:gd name="connsiteX8" fmla="*/ 6213763 w 6213763"/>
              <a:gd name="connsiteY8" fmla="*/ 6509671 h 6865271"/>
              <a:gd name="connsiteX9" fmla="*/ 6213763 w 6213763"/>
              <a:gd name="connsiteY9" fmla="*/ 6865271 h 6865271"/>
              <a:gd name="connsiteX10" fmla="*/ 0 w 6213763"/>
              <a:gd name="connsiteY10" fmla="*/ 6865271 h 6865271"/>
              <a:gd name="connsiteX11" fmla="*/ 0 w 6213763"/>
              <a:gd name="connsiteY11" fmla="*/ 6509671 h 686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13763" h="6865271">
                <a:moveTo>
                  <a:pt x="1436913" y="995277"/>
                </a:moveTo>
                <a:lnTo>
                  <a:pt x="3374571" y="3722486"/>
                </a:lnTo>
                <a:lnTo>
                  <a:pt x="3374571" y="5539292"/>
                </a:lnTo>
                <a:lnTo>
                  <a:pt x="4158342" y="5539292"/>
                </a:lnTo>
                <a:lnTo>
                  <a:pt x="4158342" y="3722487"/>
                </a:lnTo>
                <a:lnTo>
                  <a:pt x="6096000" y="995277"/>
                </a:lnTo>
                <a:close/>
                <a:moveTo>
                  <a:pt x="0" y="0"/>
                </a:moveTo>
                <a:lnTo>
                  <a:pt x="6213763" y="0"/>
                </a:lnTo>
                <a:lnTo>
                  <a:pt x="6213763" y="6509671"/>
                </a:lnTo>
                <a:lnTo>
                  <a:pt x="6213763" y="6865271"/>
                </a:lnTo>
                <a:lnTo>
                  <a:pt x="0" y="6865271"/>
                </a:lnTo>
                <a:lnTo>
                  <a:pt x="0" y="650967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CBB3C77-F69E-469F-B45D-19036F3EEB2A}"/>
              </a:ext>
            </a:extLst>
          </p:cNvPr>
          <p:cNvSpPr/>
          <p:nvPr/>
        </p:nvSpPr>
        <p:spPr>
          <a:xfrm>
            <a:off x="648348" y="0"/>
            <a:ext cx="1040743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BBD463-DDEB-4592-BCC1-93242F105151}"/>
              </a:ext>
            </a:extLst>
          </p:cNvPr>
          <p:cNvSpPr txBox="1"/>
          <p:nvPr/>
        </p:nvSpPr>
        <p:spPr>
          <a:xfrm rot="16200000">
            <a:off x="-692627" y="3044280"/>
            <a:ext cx="37217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rgbClr val="262626"/>
                </a:solidFill>
                <a:latin typeface="Tw Cen MT Condensed Extra Bold" panose="020B0803020202020204" pitchFamily="34" charset="0"/>
              </a:rPr>
              <a:t>5 STAGE FUNNEL</a:t>
            </a:r>
            <a:endParaRPr lang="en-IN" sz="4400" dirty="0">
              <a:solidFill>
                <a:srgbClr val="262626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119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2000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2000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46000" fill="hold" grpId="1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2.22222E-6 L 1.45833E-6 0.1331 " pathEditMode="relative" rAng="0" ptsTypes="AA" p14:bounceEnd="46000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6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path" presetSubtype="0" accel="46000" fill="hold" grpId="2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0.1331 L 1.45833E-6 0.26643 " pathEditMode="relative" rAng="0" ptsTypes="AA" p14:bounceEnd="46000">
                                          <p:cBhvr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6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path" presetSubtype="0" accel="46000" fill="hold" grpId="3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0.26643 L 1.45833E-6 0.39953 " pathEditMode="relative" rAng="0" ptsTypes="AA" p14:bounceEnd="46000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6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path" presetSubtype="0" accel="46000" fill="hold" grpId="4" nodeType="click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0.39953 L 1.45833E-6 0.53264 " pathEditMode="relative" rAng="0" ptsTypes="AA" p14:bounceEnd="46000">
                                          <p:cBhvr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6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6" grpId="2" animBg="1"/>
          <p:bldP spid="6" grpId="3" animBg="1"/>
          <p:bldP spid="6" grpId="4" animBg="1"/>
          <p:bldP spid="4" grpId="0"/>
          <p:bldP spid="12" grpId="0"/>
          <p:bldP spid="13" grpId="0"/>
          <p:bldP spid="14" grpId="0"/>
          <p:bldP spid="1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42" presetClass="path" presetSubtype="0" accel="46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2.22222E-6 L 1.45833E-6 0.1331 " pathEditMode="relative" rAng="0" ptsTypes="AA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6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42" presetClass="path" presetSubtype="0" accel="46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0.1331 L 1.45833E-6 0.26643 " pathEditMode="relative" rAng="0" ptsTypes="AA">
                                          <p:cBhvr>
                                            <p:cTn id="2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66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42" presetClass="path" presetSubtype="0" accel="46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0.26643 L 1.45833E-6 0.39953 " pathEditMode="relative" rAng="0" ptsTypes="AA">
                                          <p:cBhvr>
                                            <p:cTn id="3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6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42" presetClass="path" presetSubtype="0" accel="46000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45833E-6 0.39953 L 1.45833E-6 0.53264 " pathEditMode="relative" rAng="0" ptsTypes="AA">
                                          <p:cBhvr>
                                            <p:cTn id="4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664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4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6" grpId="2" animBg="1"/>
          <p:bldP spid="6" grpId="3" animBg="1"/>
          <p:bldP spid="6" grpId="4" animBg="1"/>
          <p:bldP spid="4" grpId="0"/>
          <p:bldP spid="12" grpId="0"/>
          <p:bldP spid="13" grpId="0"/>
          <p:bldP spid="14" grpId="0"/>
          <p:bldP spid="15" grpId="0"/>
        </p:bldLst>
      </p:timing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57">
            <a:extLst>
              <a:ext uri="{FF2B5EF4-FFF2-40B4-BE49-F238E27FC236}">
                <a16:creationId xmlns:a16="http://schemas.microsoft.com/office/drawing/2014/main" id="{F8E4091B-45A1-4031-87D4-7F24636FB39C}"/>
              </a:ext>
            </a:extLst>
          </p:cNvPr>
          <p:cNvGrpSpPr/>
          <p:nvPr/>
        </p:nvGrpSpPr>
        <p:grpSpPr>
          <a:xfrm>
            <a:off x="5688869" y="1650743"/>
            <a:ext cx="3768242" cy="490365"/>
            <a:chOff x="3657600" y="2133600"/>
            <a:chExt cx="3768242" cy="4903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D88FDE-3193-42E3-80B8-14D88969D88C}"/>
                </a:ext>
              </a:extLst>
            </p:cNvPr>
            <p:cNvSpPr txBox="1"/>
            <p:nvPr/>
          </p:nvSpPr>
          <p:spPr>
            <a:xfrm>
              <a:off x="4419600" y="21336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1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DD4F129-29AD-4DA1-BDCF-6EA7D95FCD1D}"/>
                </a:ext>
              </a:extLst>
            </p:cNvPr>
            <p:cNvCxnSpPr/>
            <p:nvPr/>
          </p:nvCxnSpPr>
          <p:spPr>
            <a:xfrm>
              <a:off x="3657600" y="2438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E976676-7114-4BA9-8838-D745116B0A77}"/>
                </a:ext>
              </a:extLst>
            </p:cNvPr>
            <p:cNvSpPr txBox="1"/>
            <p:nvPr/>
          </p:nvSpPr>
          <p:spPr>
            <a:xfrm>
              <a:off x="5486400" y="21623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35" name="Group 58">
            <a:extLst>
              <a:ext uri="{FF2B5EF4-FFF2-40B4-BE49-F238E27FC236}">
                <a16:creationId xmlns:a16="http://schemas.microsoft.com/office/drawing/2014/main" id="{2FC964E8-C300-4FE5-9AA4-B07D6FA2C257}"/>
              </a:ext>
            </a:extLst>
          </p:cNvPr>
          <p:cNvGrpSpPr/>
          <p:nvPr/>
        </p:nvGrpSpPr>
        <p:grpSpPr>
          <a:xfrm>
            <a:off x="5410200" y="2778090"/>
            <a:ext cx="3780117" cy="466615"/>
            <a:chOff x="3657600" y="2794000"/>
            <a:chExt cx="3780117" cy="466615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B26A23-17C8-435C-8577-2ACDFE59F951}"/>
                </a:ext>
              </a:extLst>
            </p:cNvPr>
            <p:cNvSpPr txBox="1"/>
            <p:nvPr/>
          </p:nvSpPr>
          <p:spPr>
            <a:xfrm>
              <a:off x="4419600" y="27940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2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AE13AAB8-E3E9-48A6-9355-AD808BBEA5BE}"/>
                </a:ext>
              </a:extLst>
            </p:cNvPr>
            <p:cNvCxnSpPr/>
            <p:nvPr/>
          </p:nvCxnSpPr>
          <p:spPr>
            <a:xfrm>
              <a:off x="3657600" y="307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1D44099-A0D0-431C-8B04-F6E2CA2C19F0}"/>
                </a:ext>
              </a:extLst>
            </p:cNvPr>
            <p:cNvSpPr txBox="1"/>
            <p:nvPr/>
          </p:nvSpPr>
          <p:spPr>
            <a:xfrm>
              <a:off x="5498275" y="27989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39" name="Group 93">
            <a:extLst>
              <a:ext uri="{FF2B5EF4-FFF2-40B4-BE49-F238E27FC236}">
                <a16:creationId xmlns:a16="http://schemas.microsoft.com/office/drawing/2014/main" id="{1CD40B17-6AD0-4B49-9C64-86FFE9A3B0CF}"/>
              </a:ext>
            </a:extLst>
          </p:cNvPr>
          <p:cNvGrpSpPr/>
          <p:nvPr/>
        </p:nvGrpSpPr>
        <p:grpSpPr>
          <a:xfrm>
            <a:off x="5105400" y="3881687"/>
            <a:ext cx="3780117" cy="466615"/>
            <a:chOff x="3657600" y="3454400"/>
            <a:chExt cx="3780117" cy="466615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0F7CD4A-72B9-4E8B-BA90-B7D1E8D6C802}"/>
                </a:ext>
              </a:extLst>
            </p:cNvPr>
            <p:cNvSpPr txBox="1"/>
            <p:nvPr/>
          </p:nvSpPr>
          <p:spPr>
            <a:xfrm>
              <a:off x="4419600" y="34544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3</a:t>
              </a:r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7541E69F-509B-463D-9339-098B5B65769B}"/>
                </a:ext>
              </a:extLst>
            </p:cNvPr>
            <p:cNvCxnSpPr/>
            <p:nvPr/>
          </p:nvCxnSpPr>
          <p:spPr>
            <a:xfrm>
              <a:off x="3657600" y="3708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401B111-763A-4005-97F7-10DA9B6CD609}"/>
                </a:ext>
              </a:extLst>
            </p:cNvPr>
            <p:cNvSpPr txBox="1"/>
            <p:nvPr/>
          </p:nvSpPr>
          <p:spPr>
            <a:xfrm>
              <a:off x="5498275" y="34593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3" name="Group 94">
            <a:extLst>
              <a:ext uri="{FF2B5EF4-FFF2-40B4-BE49-F238E27FC236}">
                <a16:creationId xmlns:a16="http://schemas.microsoft.com/office/drawing/2014/main" id="{ECE0AF2D-23E0-4B3D-84D1-69C1295460C6}"/>
              </a:ext>
            </a:extLst>
          </p:cNvPr>
          <p:cNvGrpSpPr/>
          <p:nvPr/>
        </p:nvGrpSpPr>
        <p:grpSpPr>
          <a:xfrm>
            <a:off x="4861493" y="4985284"/>
            <a:ext cx="3780117" cy="466615"/>
            <a:chOff x="3657600" y="4114800"/>
            <a:chExt cx="3780117" cy="46661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537366C-4C60-483E-9896-741A258AFA04}"/>
                </a:ext>
              </a:extLst>
            </p:cNvPr>
            <p:cNvSpPr txBox="1"/>
            <p:nvPr/>
          </p:nvSpPr>
          <p:spPr>
            <a:xfrm>
              <a:off x="4419600" y="41148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4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30AEDFE-3011-4804-ABE7-9549A2F00AFB}"/>
                </a:ext>
              </a:extLst>
            </p:cNvPr>
            <p:cNvCxnSpPr/>
            <p:nvPr/>
          </p:nvCxnSpPr>
          <p:spPr>
            <a:xfrm>
              <a:off x="3657600" y="434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B66639B-6988-430A-A4E6-8980A45019BE}"/>
                </a:ext>
              </a:extLst>
            </p:cNvPr>
            <p:cNvSpPr txBox="1"/>
            <p:nvPr/>
          </p:nvSpPr>
          <p:spPr>
            <a:xfrm>
              <a:off x="5498275" y="41197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7" name="Group 94">
            <a:extLst>
              <a:ext uri="{FF2B5EF4-FFF2-40B4-BE49-F238E27FC236}">
                <a16:creationId xmlns:a16="http://schemas.microsoft.com/office/drawing/2014/main" id="{9D7BE288-3745-423C-8241-2E2B38955502}"/>
              </a:ext>
            </a:extLst>
          </p:cNvPr>
          <p:cNvGrpSpPr/>
          <p:nvPr/>
        </p:nvGrpSpPr>
        <p:grpSpPr>
          <a:xfrm>
            <a:off x="4484439" y="6088882"/>
            <a:ext cx="3780117" cy="466615"/>
            <a:chOff x="3657600" y="4114800"/>
            <a:chExt cx="3780117" cy="4666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AEF588B-8983-4D0D-AE7C-FC46C3F8365F}"/>
                </a:ext>
              </a:extLst>
            </p:cNvPr>
            <p:cNvSpPr txBox="1"/>
            <p:nvPr/>
          </p:nvSpPr>
          <p:spPr>
            <a:xfrm>
              <a:off x="4419600" y="4114800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5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8B3B79D-2EF1-43BF-A107-325D411A092B}"/>
                </a:ext>
              </a:extLst>
            </p:cNvPr>
            <p:cNvCxnSpPr/>
            <p:nvPr/>
          </p:nvCxnSpPr>
          <p:spPr>
            <a:xfrm>
              <a:off x="3657600" y="434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388B69F-60F1-4E9D-A852-A9E27CF8DBCE}"/>
                </a:ext>
              </a:extLst>
            </p:cNvPr>
            <p:cNvSpPr txBox="1"/>
            <p:nvPr/>
          </p:nvSpPr>
          <p:spPr>
            <a:xfrm>
              <a:off x="5498275" y="41197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54608" y="274638"/>
            <a:ext cx="7127792" cy="1143000"/>
          </a:xfrm>
        </p:spPr>
        <p:txBody>
          <a:bodyPr>
            <a:normAutofit/>
          </a:bodyPr>
          <a:lstStyle/>
          <a:p>
            <a:r>
              <a:rPr lang="en-US" sz="4000" dirty="0"/>
              <a:t>5 Stage Funnel</a:t>
            </a:r>
            <a:endParaRPr lang="en-US" dirty="0"/>
          </a:p>
        </p:txBody>
      </p:sp>
      <p:sp>
        <p:nvSpPr>
          <p:cNvPr id="3" name="Trapezoid 2"/>
          <p:cNvSpPr/>
          <p:nvPr/>
        </p:nvSpPr>
        <p:spPr>
          <a:xfrm flipV="1">
            <a:off x="1822387" y="1194392"/>
            <a:ext cx="4154188" cy="878775"/>
          </a:xfrm>
          <a:prstGeom prst="trapezoid">
            <a:avLst>
              <a:gd name="adj" fmla="val 33104"/>
            </a:avLst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rapezoid 3"/>
          <p:cNvSpPr/>
          <p:nvPr/>
        </p:nvSpPr>
        <p:spPr>
          <a:xfrm flipV="1">
            <a:off x="2160543" y="2377968"/>
            <a:ext cx="3471845" cy="914400"/>
          </a:xfrm>
          <a:prstGeom prst="trapezoid">
            <a:avLst>
              <a:gd name="adj" fmla="val 33104"/>
            </a:avLst>
          </a:prstGeom>
          <a:gradFill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rapezoid 4"/>
          <p:cNvSpPr/>
          <p:nvPr/>
        </p:nvSpPr>
        <p:spPr>
          <a:xfrm flipV="1">
            <a:off x="2507001" y="3585289"/>
            <a:ext cx="2819401" cy="773875"/>
          </a:xfrm>
          <a:prstGeom prst="trapezoid">
            <a:avLst>
              <a:gd name="adj" fmla="val 33104"/>
            </a:avLst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rapezoid 5"/>
          <p:cNvSpPr/>
          <p:nvPr/>
        </p:nvSpPr>
        <p:spPr>
          <a:xfrm flipV="1">
            <a:off x="2776175" y="4663968"/>
            <a:ext cx="2286000" cy="868873"/>
          </a:xfrm>
          <a:prstGeom prst="trapezoid">
            <a:avLst>
              <a:gd name="adj" fmla="val 33104"/>
            </a:avLst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</a:gra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798637" y="1041991"/>
            <a:ext cx="4191000" cy="3048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6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5400000" scaled="1"/>
            <a:tileRect/>
          </a:gra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127187" y="1956391"/>
            <a:ext cx="3547872" cy="2286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162812" y="2261191"/>
            <a:ext cx="3465576" cy="228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67612" y="3175591"/>
            <a:ext cx="2852928" cy="228600"/>
          </a:xfrm>
          <a:prstGeom prst="ellipse">
            <a:avLst/>
          </a:prstGeom>
          <a:gradFill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60000"/>
                  <a:lumOff val="40000"/>
                </a:schemeClr>
              </a:gs>
              <a:gs pos="100000">
                <a:schemeClr val="accent3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508188" y="3480391"/>
            <a:ext cx="2819400" cy="2286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760537" y="4278016"/>
            <a:ext cx="2322576" cy="20485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50000"/>
                </a:schemeClr>
              </a:gs>
              <a:gs pos="50000">
                <a:schemeClr val="accent2">
                  <a:lumMod val="60000"/>
                  <a:lumOff val="40000"/>
                </a:schemeClr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777362" y="4564016"/>
            <a:ext cx="2286000" cy="181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50000">
                <a:schemeClr val="tx1">
                  <a:lumMod val="65000"/>
                  <a:lumOff val="35000"/>
                </a:schemeClr>
              </a:gs>
              <a:gs pos="100000">
                <a:schemeClr val="tx1"/>
              </a:gs>
            </a:gsLst>
            <a:lin ang="5400000" scaled="1"/>
            <a:tileRect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64194" y="5491914"/>
            <a:ext cx="1692000" cy="140877"/>
          </a:xfrm>
          <a:prstGeom prst="ellipse">
            <a:avLst/>
          </a:prstGeom>
          <a:gradFill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560637" y="279991"/>
            <a:ext cx="6858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42900" h="342900"/>
            <a:bevelB w="342900" h="342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51237" y="584791"/>
            <a:ext cx="6858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42900" h="342900"/>
            <a:bevelB w="342900" h="342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465637" y="279991"/>
            <a:ext cx="685800" cy="6858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42900" h="342900"/>
            <a:bevelB w="342900" h="342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152190" y="5742516"/>
            <a:ext cx="1529020" cy="771328"/>
            <a:chOff x="1341437" y="5957878"/>
            <a:chExt cx="2287187" cy="1214250"/>
          </a:xfrm>
        </p:grpSpPr>
        <p:sp>
          <p:nvSpPr>
            <p:cNvPr id="30" name="Trapezoid 29"/>
            <p:cNvSpPr/>
            <p:nvPr/>
          </p:nvSpPr>
          <p:spPr>
            <a:xfrm flipV="1">
              <a:off x="1341437" y="6057829"/>
              <a:ext cx="2286000" cy="1026224"/>
            </a:xfrm>
            <a:prstGeom prst="trapezoid">
              <a:avLst>
                <a:gd name="adj" fmla="val 33104"/>
              </a:avLst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342624" y="5957878"/>
              <a:ext cx="2286000" cy="181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1671174" y="7019728"/>
              <a:ext cx="1618488" cy="152400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041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562" y="274638"/>
            <a:ext cx="6827837" cy="1143000"/>
          </a:xfrm>
        </p:spPr>
        <p:txBody>
          <a:bodyPr/>
          <a:lstStyle/>
          <a:p>
            <a:r>
              <a:rPr lang="en-US" sz="4000" dirty="0"/>
              <a:t>6 Stage Funnel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A2300E-84F6-4DD9-9262-7A6CFA114823}"/>
              </a:ext>
            </a:extLst>
          </p:cNvPr>
          <p:cNvGrpSpPr/>
          <p:nvPr/>
        </p:nvGrpSpPr>
        <p:grpSpPr>
          <a:xfrm>
            <a:off x="1828800" y="1030995"/>
            <a:ext cx="4191000" cy="1143000"/>
            <a:chOff x="1828800" y="1030995"/>
            <a:chExt cx="4191000" cy="1143000"/>
          </a:xfrm>
        </p:grpSpPr>
        <p:sp>
          <p:nvSpPr>
            <p:cNvPr id="3" name="Trapezoid 2"/>
            <p:cNvSpPr/>
            <p:nvPr/>
          </p:nvSpPr>
          <p:spPr>
            <a:xfrm flipV="1">
              <a:off x="1852550" y="1183395"/>
              <a:ext cx="4154188" cy="878775"/>
            </a:xfrm>
            <a:prstGeom prst="trapezoid">
              <a:avLst>
                <a:gd name="adj" fmla="val 33104"/>
              </a:avLst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828800" y="1030995"/>
              <a:ext cx="4191000" cy="3048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50000">
                  <a:schemeClr val="bg1">
                    <a:lumMod val="6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157350" y="1945395"/>
              <a:ext cx="3547872" cy="2286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50000"/>
                  </a:schemeClr>
                </a:gs>
                <a:gs pos="50000">
                  <a:schemeClr val="tx2">
                    <a:lumMod val="40000"/>
                    <a:lumOff val="60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46E341B-8757-4EAE-B0C1-35F2887895D9}"/>
              </a:ext>
            </a:extLst>
          </p:cNvPr>
          <p:cNvGrpSpPr/>
          <p:nvPr/>
        </p:nvGrpSpPr>
        <p:grpSpPr>
          <a:xfrm>
            <a:off x="2188378" y="2209800"/>
            <a:ext cx="3471845" cy="1143000"/>
            <a:chOff x="2190705" y="2250195"/>
            <a:chExt cx="3471845" cy="1143000"/>
          </a:xfrm>
        </p:grpSpPr>
        <p:sp>
          <p:nvSpPr>
            <p:cNvPr id="4" name="Trapezoid 3"/>
            <p:cNvSpPr/>
            <p:nvPr/>
          </p:nvSpPr>
          <p:spPr>
            <a:xfrm flipV="1">
              <a:off x="2190705" y="2366972"/>
              <a:ext cx="3471845" cy="914400"/>
            </a:xfrm>
            <a:prstGeom prst="trapezoid">
              <a:avLst>
                <a:gd name="adj" fmla="val 33104"/>
              </a:avLst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92975" y="2250195"/>
              <a:ext cx="3465576" cy="228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497775" y="3164595"/>
              <a:ext cx="2852928" cy="228600"/>
            </a:xfrm>
            <a:prstGeom prst="ellipse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C987828-CCF1-418B-B7E0-6D344A1FA473}"/>
              </a:ext>
            </a:extLst>
          </p:cNvPr>
          <p:cNvGrpSpPr/>
          <p:nvPr/>
        </p:nvGrpSpPr>
        <p:grpSpPr>
          <a:xfrm>
            <a:off x="2514006" y="3388605"/>
            <a:ext cx="2820588" cy="1002475"/>
            <a:chOff x="2537163" y="3469395"/>
            <a:chExt cx="2820588" cy="1002475"/>
          </a:xfrm>
        </p:grpSpPr>
        <p:sp>
          <p:nvSpPr>
            <p:cNvPr id="5" name="Trapezoid 4"/>
            <p:cNvSpPr/>
            <p:nvPr/>
          </p:nvSpPr>
          <p:spPr>
            <a:xfrm flipV="1">
              <a:off x="2537163" y="3574292"/>
              <a:ext cx="2819401" cy="773875"/>
            </a:xfrm>
            <a:prstGeom prst="trapezoid">
              <a:avLst>
                <a:gd name="adj" fmla="val 33104"/>
              </a:avLst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538351" y="3469395"/>
              <a:ext cx="2819400" cy="2286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790700" y="4267020"/>
              <a:ext cx="2322576" cy="20485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50000"/>
                  </a:schemeClr>
                </a:gs>
                <a:gs pos="50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CEC97EA-27DB-49E9-8872-8A2E1B149B09}"/>
              </a:ext>
            </a:extLst>
          </p:cNvPr>
          <p:cNvGrpSpPr/>
          <p:nvPr/>
        </p:nvGrpSpPr>
        <p:grpSpPr>
          <a:xfrm>
            <a:off x="2780707" y="4415010"/>
            <a:ext cx="2287187" cy="899551"/>
            <a:chOff x="2806338" y="4553020"/>
            <a:chExt cx="2287187" cy="899551"/>
          </a:xfrm>
        </p:grpSpPr>
        <p:sp>
          <p:nvSpPr>
            <p:cNvPr id="6" name="Trapezoid 5"/>
            <p:cNvSpPr/>
            <p:nvPr/>
          </p:nvSpPr>
          <p:spPr>
            <a:xfrm flipV="1">
              <a:off x="2806338" y="4652971"/>
              <a:ext cx="2286000" cy="699649"/>
            </a:xfrm>
            <a:prstGeom prst="trapezoid">
              <a:avLst>
                <a:gd name="adj" fmla="val 33104"/>
              </a:avLst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807525" y="4553020"/>
              <a:ext cx="2286000" cy="181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048000" y="5300171"/>
              <a:ext cx="1828800" cy="152400"/>
            </a:xfrm>
            <a:prstGeom prst="ellipse">
              <a:avLst/>
            </a:prstGeom>
            <a:gradFill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Oval 24"/>
          <p:cNvSpPr/>
          <p:nvPr/>
        </p:nvSpPr>
        <p:spPr>
          <a:xfrm>
            <a:off x="2590800" y="268994"/>
            <a:ext cx="596538" cy="59653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42900" h="342900"/>
            <a:bevelB w="342900" h="342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581400" y="461232"/>
            <a:ext cx="596538" cy="59653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42900" h="342900"/>
            <a:bevelB w="342900" h="342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495800" y="268994"/>
            <a:ext cx="596538" cy="59653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342900" h="342900"/>
            <a:bevelB w="342900" h="342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5024DE8-7F7B-43BC-8784-99D5C9872DAB}"/>
              </a:ext>
            </a:extLst>
          </p:cNvPr>
          <p:cNvGrpSpPr/>
          <p:nvPr/>
        </p:nvGrpSpPr>
        <p:grpSpPr>
          <a:xfrm>
            <a:off x="3009900" y="5377721"/>
            <a:ext cx="1828800" cy="719267"/>
            <a:chOff x="2806338" y="4553020"/>
            <a:chExt cx="2287187" cy="899551"/>
          </a:xfrm>
        </p:grpSpPr>
        <p:sp>
          <p:nvSpPr>
            <p:cNvPr id="29" name="Trapezoid 28">
              <a:extLst>
                <a:ext uri="{FF2B5EF4-FFF2-40B4-BE49-F238E27FC236}">
                  <a16:creationId xmlns:a16="http://schemas.microsoft.com/office/drawing/2014/main" id="{729C6CB4-5743-4572-93B4-941430EA980C}"/>
                </a:ext>
              </a:extLst>
            </p:cNvPr>
            <p:cNvSpPr/>
            <p:nvPr/>
          </p:nvSpPr>
          <p:spPr>
            <a:xfrm flipV="1">
              <a:off x="2806338" y="4652971"/>
              <a:ext cx="2286000" cy="699649"/>
            </a:xfrm>
            <a:prstGeom prst="trapezoid">
              <a:avLst>
                <a:gd name="adj" fmla="val 33104"/>
              </a:avLst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</a:gra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68BF78C4-F52B-4C1B-ACFC-1D2A96B49244}"/>
                </a:ext>
              </a:extLst>
            </p:cNvPr>
            <p:cNvSpPr/>
            <p:nvPr/>
          </p:nvSpPr>
          <p:spPr>
            <a:xfrm>
              <a:off x="2807525" y="4553020"/>
              <a:ext cx="2286000" cy="181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022694D-01AA-406A-BCEA-3CF11BED85E5}"/>
                </a:ext>
              </a:extLst>
            </p:cNvPr>
            <p:cNvSpPr/>
            <p:nvPr/>
          </p:nvSpPr>
          <p:spPr>
            <a:xfrm>
              <a:off x="3048000" y="5300171"/>
              <a:ext cx="1828800" cy="152400"/>
            </a:xfrm>
            <a:prstGeom prst="ellipse">
              <a:avLst/>
            </a:prstGeom>
            <a:gradFill>
              <a:gsLst>
                <a:gs pos="0">
                  <a:schemeClr val="accent4">
                    <a:lumMod val="50000"/>
                  </a:schemeClr>
                </a:gs>
                <a:gs pos="50000">
                  <a:schemeClr val="accent4">
                    <a:lumMod val="60000"/>
                    <a:lumOff val="4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8486678-3EFC-4097-9CD5-AFD298C3BCC8}"/>
              </a:ext>
            </a:extLst>
          </p:cNvPr>
          <p:cNvGrpSpPr/>
          <p:nvPr/>
        </p:nvGrpSpPr>
        <p:grpSpPr>
          <a:xfrm>
            <a:off x="3252384" y="6147895"/>
            <a:ext cx="1343833" cy="473362"/>
            <a:chOff x="2806338" y="4553020"/>
            <a:chExt cx="2287187" cy="878603"/>
          </a:xfrm>
        </p:grpSpPr>
        <p:sp>
          <p:nvSpPr>
            <p:cNvPr id="34" name="Trapezoid 33">
              <a:extLst>
                <a:ext uri="{FF2B5EF4-FFF2-40B4-BE49-F238E27FC236}">
                  <a16:creationId xmlns:a16="http://schemas.microsoft.com/office/drawing/2014/main" id="{9C11043E-4D78-48A7-A491-01F3454DD3D0}"/>
                </a:ext>
              </a:extLst>
            </p:cNvPr>
            <p:cNvSpPr/>
            <p:nvPr/>
          </p:nvSpPr>
          <p:spPr>
            <a:xfrm flipV="1">
              <a:off x="2806338" y="4652971"/>
              <a:ext cx="2286000" cy="699649"/>
            </a:xfrm>
            <a:prstGeom prst="trapezoid">
              <a:avLst>
                <a:gd name="adj" fmla="val 33104"/>
              </a:avLst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B0FDB7D-77C0-4E8D-A8B8-C56E6C0919A6}"/>
                </a:ext>
              </a:extLst>
            </p:cNvPr>
            <p:cNvSpPr/>
            <p:nvPr/>
          </p:nvSpPr>
          <p:spPr>
            <a:xfrm>
              <a:off x="2807525" y="4553020"/>
              <a:ext cx="2286000" cy="18110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tx1">
                    <a:lumMod val="65000"/>
                    <a:lumOff val="35000"/>
                  </a:schemeClr>
                </a:gs>
                <a:gs pos="100000">
                  <a:schemeClr val="tx1"/>
                </a:gs>
              </a:gsLst>
              <a:lin ang="5400000" scaled="1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04B692CE-CA82-41E6-9E8C-D81168E82FFB}"/>
                </a:ext>
              </a:extLst>
            </p:cNvPr>
            <p:cNvSpPr/>
            <p:nvPr/>
          </p:nvSpPr>
          <p:spPr>
            <a:xfrm>
              <a:off x="3068252" y="5250522"/>
              <a:ext cx="1787595" cy="181101"/>
            </a:xfrm>
            <a:prstGeom prst="ellips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6">
                    <a:lumMod val="60000"/>
                    <a:lumOff val="40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57">
            <a:extLst>
              <a:ext uri="{FF2B5EF4-FFF2-40B4-BE49-F238E27FC236}">
                <a16:creationId xmlns:a16="http://schemas.microsoft.com/office/drawing/2014/main" id="{81083DDE-E053-4FA2-A2D5-9933CA099B57}"/>
              </a:ext>
            </a:extLst>
          </p:cNvPr>
          <p:cNvGrpSpPr/>
          <p:nvPr/>
        </p:nvGrpSpPr>
        <p:grpSpPr>
          <a:xfrm>
            <a:off x="5715009" y="1634611"/>
            <a:ext cx="3768242" cy="490365"/>
            <a:chOff x="3657600" y="2133600"/>
            <a:chExt cx="3768242" cy="4903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46466FE-3AFD-4201-8830-9FA1E7802C6C}"/>
                </a:ext>
              </a:extLst>
            </p:cNvPr>
            <p:cNvSpPr txBox="1"/>
            <p:nvPr/>
          </p:nvSpPr>
          <p:spPr>
            <a:xfrm>
              <a:off x="4419600" y="21336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1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4A126AB-6CD1-47CD-B105-EF2EE57243FC}"/>
                </a:ext>
              </a:extLst>
            </p:cNvPr>
            <p:cNvCxnSpPr/>
            <p:nvPr/>
          </p:nvCxnSpPr>
          <p:spPr>
            <a:xfrm>
              <a:off x="3657600" y="2438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26CD0DB-FFD3-48A7-BFA9-5A20B036A0A5}"/>
                </a:ext>
              </a:extLst>
            </p:cNvPr>
            <p:cNvSpPr txBox="1"/>
            <p:nvPr/>
          </p:nvSpPr>
          <p:spPr>
            <a:xfrm>
              <a:off x="5486400" y="21623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1" name="Group 58">
            <a:extLst>
              <a:ext uri="{FF2B5EF4-FFF2-40B4-BE49-F238E27FC236}">
                <a16:creationId xmlns:a16="http://schemas.microsoft.com/office/drawing/2014/main" id="{04A08BD4-D27D-401C-B415-810C44545E52}"/>
              </a:ext>
            </a:extLst>
          </p:cNvPr>
          <p:cNvGrpSpPr/>
          <p:nvPr/>
        </p:nvGrpSpPr>
        <p:grpSpPr>
          <a:xfrm>
            <a:off x="5416137" y="2726788"/>
            <a:ext cx="3780117" cy="466615"/>
            <a:chOff x="3657600" y="2794000"/>
            <a:chExt cx="3780117" cy="46661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8D930C0-A77A-4102-A182-67293C35750C}"/>
                </a:ext>
              </a:extLst>
            </p:cNvPr>
            <p:cNvSpPr txBox="1"/>
            <p:nvPr/>
          </p:nvSpPr>
          <p:spPr>
            <a:xfrm>
              <a:off x="4419600" y="27940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2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D886073-324C-45D7-84E8-C1CDD4297AD5}"/>
                </a:ext>
              </a:extLst>
            </p:cNvPr>
            <p:cNvCxnSpPr/>
            <p:nvPr/>
          </p:nvCxnSpPr>
          <p:spPr>
            <a:xfrm>
              <a:off x="3657600" y="307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8F143FD-0D28-42D8-BC39-FD9555EC7AAE}"/>
                </a:ext>
              </a:extLst>
            </p:cNvPr>
            <p:cNvSpPr txBox="1"/>
            <p:nvPr/>
          </p:nvSpPr>
          <p:spPr>
            <a:xfrm>
              <a:off x="5498275" y="27989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5" name="Group 93">
            <a:extLst>
              <a:ext uri="{FF2B5EF4-FFF2-40B4-BE49-F238E27FC236}">
                <a16:creationId xmlns:a16="http://schemas.microsoft.com/office/drawing/2014/main" id="{0348A491-2930-4CCC-A7D3-975B44868F2C}"/>
              </a:ext>
            </a:extLst>
          </p:cNvPr>
          <p:cNvGrpSpPr/>
          <p:nvPr/>
        </p:nvGrpSpPr>
        <p:grpSpPr>
          <a:xfrm>
            <a:off x="5224472" y="3694406"/>
            <a:ext cx="3780117" cy="466615"/>
            <a:chOff x="3657600" y="3454400"/>
            <a:chExt cx="3780117" cy="466615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EB6C88CC-C316-4214-A6F4-7F49A98531BD}"/>
                </a:ext>
              </a:extLst>
            </p:cNvPr>
            <p:cNvSpPr txBox="1"/>
            <p:nvPr/>
          </p:nvSpPr>
          <p:spPr>
            <a:xfrm>
              <a:off x="4419600" y="34544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3</a:t>
              </a:r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766E0B7B-7216-4E06-BF07-0FBDBED822E9}"/>
                </a:ext>
              </a:extLst>
            </p:cNvPr>
            <p:cNvCxnSpPr/>
            <p:nvPr/>
          </p:nvCxnSpPr>
          <p:spPr>
            <a:xfrm>
              <a:off x="3657600" y="3708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CCABA15-5448-4FA1-8C4A-D1514DD110A3}"/>
                </a:ext>
              </a:extLst>
            </p:cNvPr>
            <p:cNvSpPr txBox="1"/>
            <p:nvPr/>
          </p:nvSpPr>
          <p:spPr>
            <a:xfrm>
              <a:off x="5498275" y="34593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9" name="Group 94">
            <a:extLst>
              <a:ext uri="{FF2B5EF4-FFF2-40B4-BE49-F238E27FC236}">
                <a16:creationId xmlns:a16="http://schemas.microsoft.com/office/drawing/2014/main" id="{BDFF8EEF-41D3-4FFD-83D9-FFBBE55A242D}"/>
              </a:ext>
            </a:extLst>
          </p:cNvPr>
          <p:cNvGrpSpPr/>
          <p:nvPr/>
        </p:nvGrpSpPr>
        <p:grpSpPr>
          <a:xfrm>
            <a:off x="4919672" y="4684260"/>
            <a:ext cx="3780117" cy="466615"/>
            <a:chOff x="3657600" y="4114800"/>
            <a:chExt cx="3780117" cy="46661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AFF12207-1F15-423B-B8DD-FE70C594F292}"/>
                </a:ext>
              </a:extLst>
            </p:cNvPr>
            <p:cNvSpPr txBox="1"/>
            <p:nvPr/>
          </p:nvSpPr>
          <p:spPr>
            <a:xfrm>
              <a:off x="4419600" y="4114800"/>
              <a:ext cx="1092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4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DA222D0-6C63-44CC-AC92-AA9ED37355AC}"/>
                </a:ext>
              </a:extLst>
            </p:cNvPr>
            <p:cNvCxnSpPr/>
            <p:nvPr/>
          </p:nvCxnSpPr>
          <p:spPr>
            <a:xfrm>
              <a:off x="3657600" y="434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7685872-4A99-4119-8623-1C40BEDA2BDF}"/>
                </a:ext>
              </a:extLst>
            </p:cNvPr>
            <p:cNvSpPr txBox="1"/>
            <p:nvPr/>
          </p:nvSpPr>
          <p:spPr>
            <a:xfrm>
              <a:off x="5498275" y="41197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53" name="Group 94">
            <a:extLst>
              <a:ext uri="{FF2B5EF4-FFF2-40B4-BE49-F238E27FC236}">
                <a16:creationId xmlns:a16="http://schemas.microsoft.com/office/drawing/2014/main" id="{27A08B66-1B11-4F22-BAA8-369FFD15F523}"/>
              </a:ext>
            </a:extLst>
          </p:cNvPr>
          <p:cNvGrpSpPr/>
          <p:nvPr/>
        </p:nvGrpSpPr>
        <p:grpSpPr>
          <a:xfrm>
            <a:off x="4766900" y="5493697"/>
            <a:ext cx="3780117" cy="466615"/>
            <a:chOff x="3657600" y="4114800"/>
            <a:chExt cx="3780117" cy="46661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5CB116F-2E8A-4DC3-8917-D89719CAF6EF}"/>
                </a:ext>
              </a:extLst>
            </p:cNvPr>
            <p:cNvSpPr txBox="1"/>
            <p:nvPr/>
          </p:nvSpPr>
          <p:spPr>
            <a:xfrm>
              <a:off x="4419600" y="4114800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5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814B209B-DF05-4305-BEDF-BBE66EB4CDC8}"/>
                </a:ext>
              </a:extLst>
            </p:cNvPr>
            <p:cNvCxnSpPr/>
            <p:nvPr/>
          </p:nvCxnSpPr>
          <p:spPr>
            <a:xfrm>
              <a:off x="3657600" y="434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E238A92-952C-40E9-A907-07DE6133F3A9}"/>
                </a:ext>
              </a:extLst>
            </p:cNvPr>
            <p:cNvSpPr txBox="1"/>
            <p:nvPr/>
          </p:nvSpPr>
          <p:spPr>
            <a:xfrm>
              <a:off x="5498275" y="41197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57" name="Group 94">
            <a:extLst>
              <a:ext uri="{FF2B5EF4-FFF2-40B4-BE49-F238E27FC236}">
                <a16:creationId xmlns:a16="http://schemas.microsoft.com/office/drawing/2014/main" id="{E3BF6704-FDD6-46D8-8936-3F9226453C42}"/>
              </a:ext>
            </a:extLst>
          </p:cNvPr>
          <p:cNvGrpSpPr/>
          <p:nvPr/>
        </p:nvGrpSpPr>
        <p:grpSpPr>
          <a:xfrm>
            <a:off x="4495800" y="6181767"/>
            <a:ext cx="3780117" cy="466615"/>
            <a:chOff x="3657600" y="4114800"/>
            <a:chExt cx="3780117" cy="46661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209FFC-D7CE-4595-8D88-DED33F397B7A}"/>
                </a:ext>
              </a:extLst>
            </p:cNvPr>
            <p:cNvSpPr txBox="1"/>
            <p:nvPr/>
          </p:nvSpPr>
          <p:spPr>
            <a:xfrm>
              <a:off x="4419600" y="4114800"/>
              <a:ext cx="10567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5">
                      <a:lumMod val="75000"/>
                    </a:schemeClr>
                  </a:solidFill>
                  <a:latin typeface="Tw Cen MT Condensed Extra Bold" panose="020B0803020202020204" pitchFamily="34" charset="0"/>
                </a:rPr>
                <a:t>Stage 6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A064AF20-4854-44F5-AF04-105C24D585A9}"/>
                </a:ext>
              </a:extLst>
            </p:cNvPr>
            <p:cNvCxnSpPr/>
            <p:nvPr/>
          </p:nvCxnSpPr>
          <p:spPr>
            <a:xfrm>
              <a:off x="3657600" y="4343400"/>
              <a:ext cx="60960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9EC148-2028-4E1A-88D7-E3BD3D36779F}"/>
                </a:ext>
              </a:extLst>
            </p:cNvPr>
            <p:cNvSpPr txBox="1"/>
            <p:nvPr/>
          </p:nvSpPr>
          <p:spPr>
            <a:xfrm>
              <a:off x="5498275" y="41197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1C9035-7312-4F2D-9CCD-4801A54BA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" y="0"/>
            <a:ext cx="12187300" cy="6858000"/>
          </a:xfrm>
          <a:prstGeom prst="rect">
            <a:avLst/>
          </a:prstGeom>
        </p:spPr>
      </p:pic>
      <p:pic>
        <p:nvPicPr>
          <p:cNvPr id="8" name="Picture 7" descr="12279751661106160541rg1024_Door.svg.hi.png"/>
          <p:cNvPicPr>
            <a:picLocks noChangeAspect="1"/>
          </p:cNvPicPr>
          <p:nvPr/>
        </p:nvPicPr>
        <p:blipFill>
          <a:blip r:embed="rId4"/>
          <a:srcRect r="16566"/>
          <a:stretch>
            <a:fillRect/>
          </a:stretch>
        </p:blipFill>
        <p:spPr>
          <a:xfrm>
            <a:off x="6558985" y="616050"/>
            <a:ext cx="2223631" cy="327222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609608" y="687367"/>
            <a:ext cx="2133600" cy="164374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>
                  <a:alpha val="20000"/>
                </a:schemeClr>
              </a:gs>
              <a:gs pos="100000">
                <a:schemeClr val="bg1">
                  <a:alpha val="82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69752" y="1438525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OBJECTIVE</a:t>
            </a:r>
          </a:p>
        </p:txBody>
      </p:sp>
      <p:sp>
        <p:nvSpPr>
          <p:cNvPr id="23" name="Frame 22">
            <a:extLst>
              <a:ext uri="{FF2B5EF4-FFF2-40B4-BE49-F238E27FC236}">
                <a16:creationId xmlns:a16="http://schemas.microsoft.com/office/drawing/2014/main" id="{FCB67185-12C7-4838-BF79-BA2324971E5B}"/>
              </a:ext>
            </a:extLst>
          </p:cNvPr>
          <p:cNvSpPr/>
          <p:nvPr/>
        </p:nvSpPr>
        <p:spPr bwMode="auto">
          <a:xfrm>
            <a:off x="6438900" y="516417"/>
            <a:ext cx="2463800" cy="3471487"/>
          </a:xfrm>
          <a:prstGeom prst="frame">
            <a:avLst>
              <a:gd name="adj1" fmla="val 4826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grpSp>
        <p:nvGrpSpPr>
          <p:cNvPr id="3" name="Group 6"/>
          <p:cNvGrpSpPr/>
          <p:nvPr/>
        </p:nvGrpSpPr>
        <p:grpSpPr>
          <a:xfrm>
            <a:off x="6019801" y="3651413"/>
            <a:ext cx="3120571" cy="3048000"/>
            <a:chOff x="3429000" y="2743200"/>
            <a:chExt cx="4495800" cy="3200400"/>
          </a:xfr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6200000" scaled="1"/>
          </a:gradFill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Relaxed" fov="5100000">
              <a:rot lat="17073592" lon="4" rev="21599983"/>
            </a:camera>
            <a:lightRig rig="flat" dir="t"/>
          </a:scene3d>
        </p:grpSpPr>
        <p:sp>
          <p:nvSpPr>
            <p:cNvPr id="4" name="Rectangle 3"/>
            <p:cNvSpPr/>
            <p:nvPr/>
          </p:nvSpPr>
          <p:spPr>
            <a:xfrm>
              <a:off x="3429000" y="4876800"/>
              <a:ext cx="4495800" cy="1066800"/>
            </a:xfrm>
            <a:prstGeom prst="rect">
              <a:avLst/>
            </a:prstGeom>
            <a:grpFill/>
            <a:ln>
              <a:noFill/>
            </a:ln>
            <a:sp3d extrusionH="508000" contourW="12700" prstMaterial="dkEdge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prstClr val="whit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429000" y="3810000"/>
              <a:ext cx="4495800" cy="1066800"/>
            </a:xfrm>
            <a:prstGeom prst="rect">
              <a:avLst/>
            </a:prstGeom>
            <a:grpFill/>
            <a:ln>
              <a:noFill/>
            </a:ln>
            <a:sp3d z="527050" extrusionH="635000" contourW="12700" prstMaterial="dkEdge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3429000" y="2743200"/>
              <a:ext cx="4495800" cy="1066800"/>
            </a:xfrm>
            <a:prstGeom prst="rect">
              <a:avLst/>
            </a:prstGeom>
            <a:grpFill/>
            <a:ln>
              <a:noFill/>
            </a:ln>
            <a:sp3d z="1073150" extrusionH="635000" contourW="12700" prstMaterial="dkEdge">
              <a:extrusionClr>
                <a:schemeClr val="tx1">
                  <a:lumMod val="65000"/>
                  <a:lumOff val="3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539256" y="5683739"/>
            <a:ext cx="2081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Title of Step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8516128-8983-4706-93FE-ED451E7BBECF}"/>
              </a:ext>
            </a:extLst>
          </p:cNvPr>
          <p:cNvSpPr txBox="1"/>
          <p:nvPr/>
        </p:nvSpPr>
        <p:spPr>
          <a:xfrm>
            <a:off x="6539256" y="4804815"/>
            <a:ext cx="2081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Title of Step 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015F2A-46DF-48DD-9590-95D9892B8403}"/>
              </a:ext>
            </a:extLst>
          </p:cNvPr>
          <p:cNvSpPr txBox="1"/>
          <p:nvPr/>
        </p:nvSpPr>
        <p:spPr>
          <a:xfrm>
            <a:off x="6539256" y="4082912"/>
            <a:ext cx="2081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Title of Step 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405B933-7F60-4895-BD07-D81D54659F6C}"/>
              </a:ext>
            </a:extLst>
          </p:cNvPr>
          <p:cNvSpPr txBox="1"/>
          <p:nvPr/>
        </p:nvSpPr>
        <p:spPr>
          <a:xfrm>
            <a:off x="2787093" y="5661164"/>
            <a:ext cx="1981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Your text about Step 1 goes here</a:t>
            </a:r>
            <a:endParaRPr lang="en-IN" sz="200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127326E-F562-47A1-9AD8-7DDF3BB276CA}"/>
              </a:ext>
            </a:extLst>
          </p:cNvPr>
          <p:cNvSpPr/>
          <p:nvPr/>
        </p:nvSpPr>
        <p:spPr>
          <a:xfrm rot="1774985">
            <a:off x="4829597" y="5831706"/>
            <a:ext cx="772396" cy="449121"/>
          </a:xfrm>
          <a:custGeom>
            <a:avLst/>
            <a:gdLst>
              <a:gd name="connsiteX0" fmla="*/ 839090 w 857154"/>
              <a:gd name="connsiteY0" fmla="*/ 35438 h 579896"/>
              <a:gd name="connsiteX1" fmla="*/ 854711 w 857154"/>
              <a:gd name="connsiteY1" fmla="*/ 7721 h 579896"/>
              <a:gd name="connsiteX2" fmla="*/ 814229 w 857154"/>
              <a:gd name="connsiteY2" fmla="*/ 4292 h 579896"/>
              <a:gd name="connsiteX3" fmla="*/ 80423 w 857154"/>
              <a:gd name="connsiteY3" fmla="*/ 453300 h 579896"/>
              <a:gd name="connsiteX4" fmla="*/ 91663 w 857154"/>
              <a:gd name="connsiteY4" fmla="*/ 399865 h 579896"/>
              <a:gd name="connsiteX5" fmla="*/ 125858 w 857154"/>
              <a:gd name="connsiteY5" fmla="*/ 256990 h 579896"/>
              <a:gd name="connsiteX6" fmla="*/ 68898 w 857154"/>
              <a:gd name="connsiteY6" fmla="*/ 251656 h 579896"/>
              <a:gd name="connsiteX7" fmla="*/ 29084 w 857154"/>
              <a:gd name="connsiteY7" fmla="*/ 412819 h 579896"/>
              <a:gd name="connsiteX8" fmla="*/ 11177 w 857154"/>
              <a:gd name="connsiteY8" fmla="*/ 497972 h 579896"/>
              <a:gd name="connsiteX9" fmla="*/ 8319 w 857154"/>
              <a:gd name="connsiteY9" fmla="*/ 571886 h 579896"/>
              <a:gd name="connsiteX10" fmla="*/ 74232 w 857154"/>
              <a:gd name="connsiteY10" fmla="*/ 571315 h 579896"/>
              <a:gd name="connsiteX11" fmla="*/ 158624 w 857154"/>
              <a:gd name="connsiteY11" fmla="*/ 548264 h 579896"/>
              <a:gd name="connsiteX12" fmla="*/ 335312 w 857154"/>
              <a:gd name="connsiteY12" fmla="*/ 499973 h 579896"/>
              <a:gd name="connsiteX13" fmla="*/ 361125 w 857154"/>
              <a:gd name="connsiteY13" fmla="*/ 474160 h 579896"/>
              <a:gd name="connsiteX14" fmla="*/ 326264 w 857154"/>
              <a:gd name="connsiteY14" fmla="*/ 463492 h 579896"/>
              <a:gd name="connsiteX15" fmla="*/ 181674 w 857154"/>
              <a:gd name="connsiteY15" fmla="*/ 502925 h 579896"/>
              <a:gd name="connsiteX16" fmla="*/ 113380 w 857154"/>
              <a:gd name="connsiteY16" fmla="*/ 521594 h 579896"/>
              <a:gd name="connsiteX17" fmla="*/ 77185 w 857154"/>
              <a:gd name="connsiteY17" fmla="*/ 531500 h 579896"/>
              <a:gd name="connsiteX18" fmla="*/ 62421 w 857154"/>
              <a:gd name="connsiteY18" fmla="*/ 535501 h 579896"/>
              <a:gd name="connsiteX19" fmla="*/ 63374 w 857154"/>
              <a:gd name="connsiteY19" fmla="*/ 530548 h 579896"/>
              <a:gd name="connsiteX20" fmla="*/ 839090 w 857154"/>
              <a:gd name="connsiteY20" fmla="*/ 35438 h 57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57154" h="579896">
                <a:moveTo>
                  <a:pt x="839090" y="35438"/>
                </a:moveTo>
                <a:cubicBezTo>
                  <a:pt x="849377" y="31533"/>
                  <a:pt x="862712" y="19246"/>
                  <a:pt x="854711" y="7721"/>
                </a:cubicBezTo>
                <a:cubicBezTo>
                  <a:pt x="846424" y="-4186"/>
                  <a:pt x="824993" y="196"/>
                  <a:pt x="814229" y="4292"/>
                </a:cubicBezTo>
                <a:cubicBezTo>
                  <a:pt x="544196" y="106876"/>
                  <a:pt x="294545" y="259847"/>
                  <a:pt x="80423" y="453300"/>
                </a:cubicBezTo>
                <a:cubicBezTo>
                  <a:pt x="84138" y="435488"/>
                  <a:pt x="87853" y="417677"/>
                  <a:pt x="91663" y="399865"/>
                </a:cubicBezTo>
                <a:cubicBezTo>
                  <a:pt x="101569" y="352716"/>
                  <a:pt x="107379" y="301757"/>
                  <a:pt x="125858" y="256990"/>
                </a:cubicBezTo>
                <a:cubicBezTo>
                  <a:pt x="138145" y="226986"/>
                  <a:pt x="77852" y="229939"/>
                  <a:pt x="68898" y="251656"/>
                </a:cubicBezTo>
                <a:cubicBezTo>
                  <a:pt x="47943" y="302710"/>
                  <a:pt x="40418" y="359098"/>
                  <a:pt x="29084" y="412819"/>
                </a:cubicBezTo>
                <a:cubicBezTo>
                  <a:pt x="23083" y="441203"/>
                  <a:pt x="17177" y="469588"/>
                  <a:pt x="11177" y="497972"/>
                </a:cubicBezTo>
                <a:cubicBezTo>
                  <a:pt x="6986" y="517689"/>
                  <a:pt x="-9969" y="556075"/>
                  <a:pt x="8319" y="571886"/>
                </a:cubicBezTo>
                <a:cubicBezTo>
                  <a:pt x="26131" y="587317"/>
                  <a:pt x="54611" y="576649"/>
                  <a:pt x="74232" y="571315"/>
                </a:cubicBezTo>
                <a:cubicBezTo>
                  <a:pt x="102331" y="563600"/>
                  <a:pt x="130430" y="555980"/>
                  <a:pt x="158624" y="548264"/>
                </a:cubicBezTo>
                <a:cubicBezTo>
                  <a:pt x="217488" y="532167"/>
                  <a:pt x="276448" y="516070"/>
                  <a:pt x="335312" y="499973"/>
                </a:cubicBezTo>
                <a:cubicBezTo>
                  <a:pt x="345790" y="497115"/>
                  <a:pt x="364554" y="488162"/>
                  <a:pt x="361125" y="474160"/>
                </a:cubicBezTo>
                <a:cubicBezTo>
                  <a:pt x="357696" y="460539"/>
                  <a:pt x="336360" y="460730"/>
                  <a:pt x="326264" y="463492"/>
                </a:cubicBezTo>
                <a:cubicBezTo>
                  <a:pt x="278067" y="476636"/>
                  <a:pt x="229871" y="489781"/>
                  <a:pt x="181674" y="502925"/>
                </a:cubicBezTo>
                <a:cubicBezTo>
                  <a:pt x="158909" y="509117"/>
                  <a:pt x="136145" y="515308"/>
                  <a:pt x="113380" y="521594"/>
                </a:cubicBezTo>
                <a:cubicBezTo>
                  <a:pt x="101283" y="524928"/>
                  <a:pt x="89282" y="528167"/>
                  <a:pt x="77185" y="531500"/>
                </a:cubicBezTo>
                <a:cubicBezTo>
                  <a:pt x="72232" y="532834"/>
                  <a:pt x="67374" y="534167"/>
                  <a:pt x="62421" y="535501"/>
                </a:cubicBezTo>
                <a:cubicBezTo>
                  <a:pt x="62707" y="533882"/>
                  <a:pt x="62993" y="532167"/>
                  <a:pt x="63374" y="530548"/>
                </a:cubicBezTo>
                <a:cubicBezTo>
                  <a:pt x="284830" y="314235"/>
                  <a:pt x="549530" y="145357"/>
                  <a:pt x="839090" y="3543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86B1E67-4584-43E2-AFFC-2E24A1CDD3A9}"/>
              </a:ext>
            </a:extLst>
          </p:cNvPr>
          <p:cNvSpPr txBox="1"/>
          <p:nvPr/>
        </p:nvSpPr>
        <p:spPr>
          <a:xfrm>
            <a:off x="3143539" y="4727755"/>
            <a:ext cx="1981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Your text about Step 2 goes here</a:t>
            </a:r>
            <a:endParaRPr lang="en-IN" sz="2000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5235E99-805B-4001-B70F-145606B3CBDB}"/>
              </a:ext>
            </a:extLst>
          </p:cNvPr>
          <p:cNvSpPr/>
          <p:nvPr/>
        </p:nvSpPr>
        <p:spPr>
          <a:xfrm rot="1774985">
            <a:off x="5186043" y="4898297"/>
            <a:ext cx="772396" cy="449121"/>
          </a:xfrm>
          <a:custGeom>
            <a:avLst/>
            <a:gdLst>
              <a:gd name="connsiteX0" fmla="*/ 839090 w 857154"/>
              <a:gd name="connsiteY0" fmla="*/ 35438 h 579896"/>
              <a:gd name="connsiteX1" fmla="*/ 854711 w 857154"/>
              <a:gd name="connsiteY1" fmla="*/ 7721 h 579896"/>
              <a:gd name="connsiteX2" fmla="*/ 814229 w 857154"/>
              <a:gd name="connsiteY2" fmla="*/ 4292 h 579896"/>
              <a:gd name="connsiteX3" fmla="*/ 80423 w 857154"/>
              <a:gd name="connsiteY3" fmla="*/ 453300 h 579896"/>
              <a:gd name="connsiteX4" fmla="*/ 91663 w 857154"/>
              <a:gd name="connsiteY4" fmla="*/ 399865 h 579896"/>
              <a:gd name="connsiteX5" fmla="*/ 125858 w 857154"/>
              <a:gd name="connsiteY5" fmla="*/ 256990 h 579896"/>
              <a:gd name="connsiteX6" fmla="*/ 68898 w 857154"/>
              <a:gd name="connsiteY6" fmla="*/ 251656 h 579896"/>
              <a:gd name="connsiteX7" fmla="*/ 29084 w 857154"/>
              <a:gd name="connsiteY7" fmla="*/ 412819 h 579896"/>
              <a:gd name="connsiteX8" fmla="*/ 11177 w 857154"/>
              <a:gd name="connsiteY8" fmla="*/ 497972 h 579896"/>
              <a:gd name="connsiteX9" fmla="*/ 8319 w 857154"/>
              <a:gd name="connsiteY9" fmla="*/ 571886 h 579896"/>
              <a:gd name="connsiteX10" fmla="*/ 74232 w 857154"/>
              <a:gd name="connsiteY10" fmla="*/ 571315 h 579896"/>
              <a:gd name="connsiteX11" fmla="*/ 158624 w 857154"/>
              <a:gd name="connsiteY11" fmla="*/ 548264 h 579896"/>
              <a:gd name="connsiteX12" fmla="*/ 335312 w 857154"/>
              <a:gd name="connsiteY12" fmla="*/ 499973 h 579896"/>
              <a:gd name="connsiteX13" fmla="*/ 361125 w 857154"/>
              <a:gd name="connsiteY13" fmla="*/ 474160 h 579896"/>
              <a:gd name="connsiteX14" fmla="*/ 326264 w 857154"/>
              <a:gd name="connsiteY14" fmla="*/ 463492 h 579896"/>
              <a:gd name="connsiteX15" fmla="*/ 181674 w 857154"/>
              <a:gd name="connsiteY15" fmla="*/ 502925 h 579896"/>
              <a:gd name="connsiteX16" fmla="*/ 113380 w 857154"/>
              <a:gd name="connsiteY16" fmla="*/ 521594 h 579896"/>
              <a:gd name="connsiteX17" fmla="*/ 77185 w 857154"/>
              <a:gd name="connsiteY17" fmla="*/ 531500 h 579896"/>
              <a:gd name="connsiteX18" fmla="*/ 62421 w 857154"/>
              <a:gd name="connsiteY18" fmla="*/ 535501 h 579896"/>
              <a:gd name="connsiteX19" fmla="*/ 63374 w 857154"/>
              <a:gd name="connsiteY19" fmla="*/ 530548 h 579896"/>
              <a:gd name="connsiteX20" fmla="*/ 839090 w 857154"/>
              <a:gd name="connsiteY20" fmla="*/ 35438 h 57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57154" h="579896">
                <a:moveTo>
                  <a:pt x="839090" y="35438"/>
                </a:moveTo>
                <a:cubicBezTo>
                  <a:pt x="849377" y="31533"/>
                  <a:pt x="862712" y="19246"/>
                  <a:pt x="854711" y="7721"/>
                </a:cubicBezTo>
                <a:cubicBezTo>
                  <a:pt x="846424" y="-4186"/>
                  <a:pt x="824993" y="196"/>
                  <a:pt x="814229" y="4292"/>
                </a:cubicBezTo>
                <a:cubicBezTo>
                  <a:pt x="544196" y="106876"/>
                  <a:pt x="294545" y="259847"/>
                  <a:pt x="80423" y="453300"/>
                </a:cubicBezTo>
                <a:cubicBezTo>
                  <a:pt x="84138" y="435488"/>
                  <a:pt x="87853" y="417677"/>
                  <a:pt x="91663" y="399865"/>
                </a:cubicBezTo>
                <a:cubicBezTo>
                  <a:pt x="101569" y="352716"/>
                  <a:pt x="107379" y="301757"/>
                  <a:pt x="125858" y="256990"/>
                </a:cubicBezTo>
                <a:cubicBezTo>
                  <a:pt x="138145" y="226986"/>
                  <a:pt x="77852" y="229939"/>
                  <a:pt x="68898" y="251656"/>
                </a:cubicBezTo>
                <a:cubicBezTo>
                  <a:pt x="47943" y="302710"/>
                  <a:pt x="40418" y="359098"/>
                  <a:pt x="29084" y="412819"/>
                </a:cubicBezTo>
                <a:cubicBezTo>
                  <a:pt x="23083" y="441203"/>
                  <a:pt x="17177" y="469588"/>
                  <a:pt x="11177" y="497972"/>
                </a:cubicBezTo>
                <a:cubicBezTo>
                  <a:pt x="6986" y="517689"/>
                  <a:pt x="-9969" y="556075"/>
                  <a:pt x="8319" y="571886"/>
                </a:cubicBezTo>
                <a:cubicBezTo>
                  <a:pt x="26131" y="587317"/>
                  <a:pt x="54611" y="576649"/>
                  <a:pt x="74232" y="571315"/>
                </a:cubicBezTo>
                <a:cubicBezTo>
                  <a:pt x="102331" y="563600"/>
                  <a:pt x="130430" y="555980"/>
                  <a:pt x="158624" y="548264"/>
                </a:cubicBezTo>
                <a:cubicBezTo>
                  <a:pt x="217488" y="532167"/>
                  <a:pt x="276448" y="516070"/>
                  <a:pt x="335312" y="499973"/>
                </a:cubicBezTo>
                <a:cubicBezTo>
                  <a:pt x="345790" y="497115"/>
                  <a:pt x="364554" y="488162"/>
                  <a:pt x="361125" y="474160"/>
                </a:cubicBezTo>
                <a:cubicBezTo>
                  <a:pt x="357696" y="460539"/>
                  <a:pt x="336360" y="460730"/>
                  <a:pt x="326264" y="463492"/>
                </a:cubicBezTo>
                <a:cubicBezTo>
                  <a:pt x="278067" y="476636"/>
                  <a:pt x="229871" y="489781"/>
                  <a:pt x="181674" y="502925"/>
                </a:cubicBezTo>
                <a:cubicBezTo>
                  <a:pt x="158909" y="509117"/>
                  <a:pt x="136145" y="515308"/>
                  <a:pt x="113380" y="521594"/>
                </a:cubicBezTo>
                <a:cubicBezTo>
                  <a:pt x="101283" y="524928"/>
                  <a:pt x="89282" y="528167"/>
                  <a:pt x="77185" y="531500"/>
                </a:cubicBezTo>
                <a:cubicBezTo>
                  <a:pt x="72232" y="532834"/>
                  <a:pt x="67374" y="534167"/>
                  <a:pt x="62421" y="535501"/>
                </a:cubicBezTo>
                <a:cubicBezTo>
                  <a:pt x="62707" y="533882"/>
                  <a:pt x="62993" y="532167"/>
                  <a:pt x="63374" y="530548"/>
                </a:cubicBezTo>
                <a:cubicBezTo>
                  <a:pt x="284830" y="314235"/>
                  <a:pt x="549530" y="145357"/>
                  <a:pt x="839090" y="3543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095DBC-4537-454F-BAF7-21585EC0CF51}"/>
              </a:ext>
            </a:extLst>
          </p:cNvPr>
          <p:cNvSpPr txBox="1"/>
          <p:nvPr/>
        </p:nvSpPr>
        <p:spPr>
          <a:xfrm>
            <a:off x="3499986" y="3794346"/>
            <a:ext cx="19819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Your text about Step 3 goes here</a:t>
            </a:r>
            <a:endParaRPr lang="en-IN" sz="2000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1DB5352-A326-4A9E-AA22-A52CA9C9DCDF}"/>
              </a:ext>
            </a:extLst>
          </p:cNvPr>
          <p:cNvSpPr/>
          <p:nvPr/>
        </p:nvSpPr>
        <p:spPr>
          <a:xfrm rot="1774985">
            <a:off x="5542490" y="3964888"/>
            <a:ext cx="772396" cy="449121"/>
          </a:xfrm>
          <a:custGeom>
            <a:avLst/>
            <a:gdLst>
              <a:gd name="connsiteX0" fmla="*/ 839090 w 857154"/>
              <a:gd name="connsiteY0" fmla="*/ 35438 h 579896"/>
              <a:gd name="connsiteX1" fmla="*/ 854711 w 857154"/>
              <a:gd name="connsiteY1" fmla="*/ 7721 h 579896"/>
              <a:gd name="connsiteX2" fmla="*/ 814229 w 857154"/>
              <a:gd name="connsiteY2" fmla="*/ 4292 h 579896"/>
              <a:gd name="connsiteX3" fmla="*/ 80423 w 857154"/>
              <a:gd name="connsiteY3" fmla="*/ 453300 h 579896"/>
              <a:gd name="connsiteX4" fmla="*/ 91663 w 857154"/>
              <a:gd name="connsiteY4" fmla="*/ 399865 h 579896"/>
              <a:gd name="connsiteX5" fmla="*/ 125858 w 857154"/>
              <a:gd name="connsiteY5" fmla="*/ 256990 h 579896"/>
              <a:gd name="connsiteX6" fmla="*/ 68898 w 857154"/>
              <a:gd name="connsiteY6" fmla="*/ 251656 h 579896"/>
              <a:gd name="connsiteX7" fmla="*/ 29084 w 857154"/>
              <a:gd name="connsiteY7" fmla="*/ 412819 h 579896"/>
              <a:gd name="connsiteX8" fmla="*/ 11177 w 857154"/>
              <a:gd name="connsiteY8" fmla="*/ 497972 h 579896"/>
              <a:gd name="connsiteX9" fmla="*/ 8319 w 857154"/>
              <a:gd name="connsiteY9" fmla="*/ 571886 h 579896"/>
              <a:gd name="connsiteX10" fmla="*/ 74232 w 857154"/>
              <a:gd name="connsiteY10" fmla="*/ 571315 h 579896"/>
              <a:gd name="connsiteX11" fmla="*/ 158624 w 857154"/>
              <a:gd name="connsiteY11" fmla="*/ 548264 h 579896"/>
              <a:gd name="connsiteX12" fmla="*/ 335312 w 857154"/>
              <a:gd name="connsiteY12" fmla="*/ 499973 h 579896"/>
              <a:gd name="connsiteX13" fmla="*/ 361125 w 857154"/>
              <a:gd name="connsiteY13" fmla="*/ 474160 h 579896"/>
              <a:gd name="connsiteX14" fmla="*/ 326264 w 857154"/>
              <a:gd name="connsiteY14" fmla="*/ 463492 h 579896"/>
              <a:gd name="connsiteX15" fmla="*/ 181674 w 857154"/>
              <a:gd name="connsiteY15" fmla="*/ 502925 h 579896"/>
              <a:gd name="connsiteX16" fmla="*/ 113380 w 857154"/>
              <a:gd name="connsiteY16" fmla="*/ 521594 h 579896"/>
              <a:gd name="connsiteX17" fmla="*/ 77185 w 857154"/>
              <a:gd name="connsiteY17" fmla="*/ 531500 h 579896"/>
              <a:gd name="connsiteX18" fmla="*/ 62421 w 857154"/>
              <a:gd name="connsiteY18" fmla="*/ 535501 h 579896"/>
              <a:gd name="connsiteX19" fmla="*/ 63374 w 857154"/>
              <a:gd name="connsiteY19" fmla="*/ 530548 h 579896"/>
              <a:gd name="connsiteX20" fmla="*/ 839090 w 857154"/>
              <a:gd name="connsiteY20" fmla="*/ 35438 h 579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857154" h="579896">
                <a:moveTo>
                  <a:pt x="839090" y="35438"/>
                </a:moveTo>
                <a:cubicBezTo>
                  <a:pt x="849377" y="31533"/>
                  <a:pt x="862712" y="19246"/>
                  <a:pt x="854711" y="7721"/>
                </a:cubicBezTo>
                <a:cubicBezTo>
                  <a:pt x="846424" y="-4186"/>
                  <a:pt x="824993" y="196"/>
                  <a:pt x="814229" y="4292"/>
                </a:cubicBezTo>
                <a:cubicBezTo>
                  <a:pt x="544196" y="106876"/>
                  <a:pt x="294545" y="259847"/>
                  <a:pt x="80423" y="453300"/>
                </a:cubicBezTo>
                <a:cubicBezTo>
                  <a:pt x="84138" y="435488"/>
                  <a:pt x="87853" y="417677"/>
                  <a:pt x="91663" y="399865"/>
                </a:cubicBezTo>
                <a:cubicBezTo>
                  <a:pt x="101569" y="352716"/>
                  <a:pt x="107379" y="301757"/>
                  <a:pt x="125858" y="256990"/>
                </a:cubicBezTo>
                <a:cubicBezTo>
                  <a:pt x="138145" y="226986"/>
                  <a:pt x="77852" y="229939"/>
                  <a:pt x="68898" y="251656"/>
                </a:cubicBezTo>
                <a:cubicBezTo>
                  <a:pt x="47943" y="302710"/>
                  <a:pt x="40418" y="359098"/>
                  <a:pt x="29084" y="412819"/>
                </a:cubicBezTo>
                <a:cubicBezTo>
                  <a:pt x="23083" y="441203"/>
                  <a:pt x="17177" y="469588"/>
                  <a:pt x="11177" y="497972"/>
                </a:cubicBezTo>
                <a:cubicBezTo>
                  <a:pt x="6986" y="517689"/>
                  <a:pt x="-9969" y="556075"/>
                  <a:pt x="8319" y="571886"/>
                </a:cubicBezTo>
                <a:cubicBezTo>
                  <a:pt x="26131" y="587317"/>
                  <a:pt x="54611" y="576649"/>
                  <a:pt x="74232" y="571315"/>
                </a:cubicBezTo>
                <a:cubicBezTo>
                  <a:pt x="102331" y="563600"/>
                  <a:pt x="130430" y="555980"/>
                  <a:pt x="158624" y="548264"/>
                </a:cubicBezTo>
                <a:cubicBezTo>
                  <a:pt x="217488" y="532167"/>
                  <a:pt x="276448" y="516070"/>
                  <a:pt x="335312" y="499973"/>
                </a:cubicBezTo>
                <a:cubicBezTo>
                  <a:pt x="345790" y="497115"/>
                  <a:pt x="364554" y="488162"/>
                  <a:pt x="361125" y="474160"/>
                </a:cubicBezTo>
                <a:cubicBezTo>
                  <a:pt x="357696" y="460539"/>
                  <a:pt x="336360" y="460730"/>
                  <a:pt x="326264" y="463492"/>
                </a:cubicBezTo>
                <a:cubicBezTo>
                  <a:pt x="278067" y="476636"/>
                  <a:pt x="229871" y="489781"/>
                  <a:pt x="181674" y="502925"/>
                </a:cubicBezTo>
                <a:cubicBezTo>
                  <a:pt x="158909" y="509117"/>
                  <a:pt x="136145" y="515308"/>
                  <a:pt x="113380" y="521594"/>
                </a:cubicBezTo>
                <a:cubicBezTo>
                  <a:pt x="101283" y="524928"/>
                  <a:pt x="89282" y="528167"/>
                  <a:pt x="77185" y="531500"/>
                </a:cubicBezTo>
                <a:cubicBezTo>
                  <a:pt x="72232" y="532834"/>
                  <a:pt x="67374" y="534167"/>
                  <a:pt x="62421" y="535501"/>
                </a:cubicBezTo>
                <a:cubicBezTo>
                  <a:pt x="62707" y="533882"/>
                  <a:pt x="62993" y="532167"/>
                  <a:pt x="63374" y="530548"/>
                </a:cubicBezTo>
                <a:cubicBezTo>
                  <a:pt x="284830" y="314235"/>
                  <a:pt x="549530" y="145357"/>
                  <a:pt x="839090" y="35438"/>
                </a:cubicBez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AEF03F4B-89F4-4D84-93E4-C8FC194FF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14235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3 Steps Diagram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774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3" grpId="0"/>
      <p:bldP spid="34" grpId="0"/>
      <p:bldP spid="35" grpId="0"/>
      <p:bldP spid="36" grpId="0" animBg="1"/>
      <p:bldP spid="40" grpId="0"/>
      <p:bldP spid="41" grpId="0" animBg="1"/>
      <p:bldP spid="42" grpId="0"/>
      <p:bldP spid="4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Ellipse 53"/>
          <p:cNvSpPr/>
          <p:nvPr/>
        </p:nvSpPr>
        <p:spPr bwMode="auto">
          <a:xfrm>
            <a:off x="4357026" y="5903380"/>
            <a:ext cx="6215106" cy="35719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ea typeface="ＭＳ Ｐゴシック" charset="-128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5500034" y="1588072"/>
            <a:ext cx="4071966" cy="4358154"/>
            <a:chOff x="785786" y="1542584"/>
            <a:chExt cx="4071966" cy="4358154"/>
          </a:xfrm>
          <a:scene3d>
            <a:camera prst="perspectiveRelaxed" fov="6900000"/>
            <a:lightRig rig="morning" dir="t"/>
          </a:scene3d>
        </p:grpSpPr>
        <p:sp>
          <p:nvSpPr>
            <p:cNvPr id="6" name="Freeform 10"/>
            <p:cNvSpPr>
              <a:spLocks/>
            </p:cNvSpPr>
            <p:nvPr/>
          </p:nvSpPr>
          <p:spPr bwMode="auto">
            <a:xfrm flipV="1">
              <a:off x="785786" y="4214817"/>
              <a:ext cx="4071966" cy="1685921"/>
            </a:xfrm>
            <a:custGeom>
              <a:avLst/>
              <a:gdLst/>
              <a:ahLst/>
              <a:cxnLst>
                <a:cxn ang="0">
                  <a:pos x="632" y="331"/>
                </a:cxn>
                <a:cxn ang="0">
                  <a:pos x="632" y="248"/>
                </a:cxn>
                <a:cxn ang="0">
                  <a:pos x="693" y="248"/>
                </a:cxn>
                <a:cxn ang="0">
                  <a:pos x="622" y="123"/>
                </a:cxn>
                <a:cxn ang="0">
                  <a:pos x="549" y="0"/>
                </a:cxn>
                <a:cxn ang="0">
                  <a:pos x="478" y="123"/>
                </a:cxn>
                <a:cxn ang="0">
                  <a:pos x="405" y="248"/>
                </a:cxn>
                <a:cxn ang="0">
                  <a:pos x="464" y="248"/>
                </a:cxn>
                <a:cxn ang="0">
                  <a:pos x="464" y="331"/>
                </a:cxn>
                <a:cxn ang="0">
                  <a:pos x="0" y="331"/>
                </a:cxn>
                <a:cxn ang="0">
                  <a:pos x="0" y="1422"/>
                </a:cxn>
                <a:cxn ang="0">
                  <a:pos x="466" y="1422"/>
                </a:cxn>
                <a:cxn ang="0">
                  <a:pos x="466" y="1311"/>
                </a:cxn>
                <a:cxn ang="0">
                  <a:pos x="407" y="1311"/>
                </a:cxn>
                <a:cxn ang="0">
                  <a:pos x="478" y="1188"/>
                </a:cxn>
                <a:cxn ang="0">
                  <a:pos x="551" y="1063"/>
                </a:cxn>
                <a:cxn ang="0">
                  <a:pos x="622" y="1188"/>
                </a:cxn>
                <a:cxn ang="0">
                  <a:pos x="696" y="1311"/>
                </a:cxn>
                <a:cxn ang="0">
                  <a:pos x="634" y="1311"/>
                </a:cxn>
                <a:cxn ang="0">
                  <a:pos x="634" y="1422"/>
                </a:cxn>
                <a:cxn ang="0">
                  <a:pos x="1093" y="1422"/>
                </a:cxn>
                <a:cxn ang="0">
                  <a:pos x="1093" y="331"/>
                </a:cxn>
                <a:cxn ang="0">
                  <a:pos x="632" y="331"/>
                </a:cxn>
              </a:cxnLst>
              <a:rect l="0" t="0" r="r" b="b"/>
              <a:pathLst>
                <a:path w="1093" h="1422">
                  <a:moveTo>
                    <a:pt x="632" y="331"/>
                  </a:moveTo>
                  <a:lnTo>
                    <a:pt x="632" y="248"/>
                  </a:lnTo>
                  <a:lnTo>
                    <a:pt x="693" y="248"/>
                  </a:lnTo>
                  <a:lnTo>
                    <a:pt x="622" y="123"/>
                  </a:lnTo>
                  <a:lnTo>
                    <a:pt x="549" y="0"/>
                  </a:lnTo>
                  <a:lnTo>
                    <a:pt x="478" y="123"/>
                  </a:lnTo>
                  <a:lnTo>
                    <a:pt x="405" y="248"/>
                  </a:lnTo>
                  <a:lnTo>
                    <a:pt x="464" y="248"/>
                  </a:lnTo>
                  <a:lnTo>
                    <a:pt x="464" y="331"/>
                  </a:lnTo>
                  <a:lnTo>
                    <a:pt x="0" y="331"/>
                  </a:lnTo>
                  <a:lnTo>
                    <a:pt x="0" y="1422"/>
                  </a:lnTo>
                  <a:lnTo>
                    <a:pt x="466" y="1422"/>
                  </a:lnTo>
                  <a:lnTo>
                    <a:pt x="466" y="1311"/>
                  </a:lnTo>
                  <a:lnTo>
                    <a:pt x="407" y="1311"/>
                  </a:lnTo>
                  <a:lnTo>
                    <a:pt x="478" y="1188"/>
                  </a:lnTo>
                  <a:lnTo>
                    <a:pt x="551" y="1063"/>
                  </a:lnTo>
                  <a:lnTo>
                    <a:pt x="622" y="1188"/>
                  </a:lnTo>
                  <a:lnTo>
                    <a:pt x="696" y="1311"/>
                  </a:lnTo>
                  <a:lnTo>
                    <a:pt x="634" y="1311"/>
                  </a:lnTo>
                  <a:lnTo>
                    <a:pt x="634" y="1422"/>
                  </a:lnTo>
                  <a:lnTo>
                    <a:pt x="1093" y="1422"/>
                  </a:lnTo>
                  <a:lnTo>
                    <a:pt x="1093" y="331"/>
                  </a:lnTo>
                  <a:lnTo>
                    <a:pt x="632" y="331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0" cap="flat">
              <a:solidFill>
                <a:schemeClr val="accent4">
                  <a:lumMod val="75000"/>
                </a:schemeClr>
              </a:solidFill>
              <a:prstDash val="solid"/>
              <a:miter lim="800000"/>
              <a:headEnd/>
              <a:tailEnd/>
            </a:ln>
            <a:sp3d extrusionH="571500">
              <a:extrusionClr>
                <a:schemeClr val="bg2">
                  <a:lumMod val="50000"/>
                </a:schemeClr>
              </a:extrusionClr>
            </a:sp3d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auto">
            <a:xfrm flipV="1">
              <a:off x="785786" y="2928934"/>
              <a:ext cx="4071966" cy="1685921"/>
            </a:xfrm>
            <a:custGeom>
              <a:avLst/>
              <a:gdLst/>
              <a:ahLst/>
              <a:cxnLst>
                <a:cxn ang="0">
                  <a:pos x="632" y="331"/>
                </a:cxn>
                <a:cxn ang="0">
                  <a:pos x="632" y="248"/>
                </a:cxn>
                <a:cxn ang="0">
                  <a:pos x="693" y="248"/>
                </a:cxn>
                <a:cxn ang="0">
                  <a:pos x="622" y="123"/>
                </a:cxn>
                <a:cxn ang="0">
                  <a:pos x="549" y="0"/>
                </a:cxn>
                <a:cxn ang="0">
                  <a:pos x="478" y="123"/>
                </a:cxn>
                <a:cxn ang="0">
                  <a:pos x="405" y="248"/>
                </a:cxn>
                <a:cxn ang="0">
                  <a:pos x="464" y="248"/>
                </a:cxn>
                <a:cxn ang="0">
                  <a:pos x="464" y="331"/>
                </a:cxn>
                <a:cxn ang="0">
                  <a:pos x="0" y="331"/>
                </a:cxn>
                <a:cxn ang="0">
                  <a:pos x="0" y="1422"/>
                </a:cxn>
                <a:cxn ang="0">
                  <a:pos x="466" y="1422"/>
                </a:cxn>
                <a:cxn ang="0">
                  <a:pos x="466" y="1311"/>
                </a:cxn>
                <a:cxn ang="0">
                  <a:pos x="407" y="1311"/>
                </a:cxn>
                <a:cxn ang="0">
                  <a:pos x="478" y="1188"/>
                </a:cxn>
                <a:cxn ang="0">
                  <a:pos x="551" y="1063"/>
                </a:cxn>
                <a:cxn ang="0">
                  <a:pos x="622" y="1188"/>
                </a:cxn>
                <a:cxn ang="0">
                  <a:pos x="696" y="1311"/>
                </a:cxn>
                <a:cxn ang="0">
                  <a:pos x="634" y="1311"/>
                </a:cxn>
                <a:cxn ang="0">
                  <a:pos x="634" y="1422"/>
                </a:cxn>
                <a:cxn ang="0">
                  <a:pos x="1093" y="1422"/>
                </a:cxn>
                <a:cxn ang="0">
                  <a:pos x="1093" y="331"/>
                </a:cxn>
                <a:cxn ang="0">
                  <a:pos x="632" y="331"/>
                </a:cxn>
              </a:cxnLst>
              <a:rect l="0" t="0" r="r" b="b"/>
              <a:pathLst>
                <a:path w="1093" h="1422">
                  <a:moveTo>
                    <a:pt x="632" y="331"/>
                  </a:moveTo>
                  <a:lnTo>
                    <a:pt x="632" y="248"/>
                  </a:lnTo>
                  <a:lnTo>
                    <a:pt x="693" y="248"/>
                  </a:lnTo>
                  <a:lnTo>
                    <a:pt x="622" y="123"/>
                  </a:lnTo>
                  <a:lnTo>
                    <a:pt x="549" y="0"/>
                  </a:lnTo>
                  <a:lnTo>
                    <a:pt x="478" y="123"/>
                  </a:lnTo>
                  <a:lnTo>
                    <a:pt x="405" y="248"/>
                  </a:lnTo>
                  <a:lnTo>
                    <a:pt x="464" y="248"/>
                  </a:lnTo>
                  <a:lnTo>
                    <a:pt x="464" y="331"/>
                  </a:lnTo>
                  <a:lnTo>
                    <a:pt x="0" y="331"/>
                  </a:lnTo>
                  <a:lnTo>
                    <a:pt x="0" y="1422"/>
                  </a:lnTo>
                  <a:lnTo>
                    <a:pt x="466" y="1422"/>
                  </a:lnTo>
                  <a:lnTo>
                    <a:pt x="466" y="1311"/>
                  </a:lnTo>
                  <a:lnTo>
                    <a:pt x="407" y="1311"/>
                  </a:lnTo>
                  <a:lnTo>
                    <a:pt x="478" y="1188"/>
                  </a:lnTo>
                  <a:lnTo>
                    <a:pt x="551" y="1063"/>
                  </a:lnTo>
                  <a:lnTo>
                    <a:pt x="622" y="1188"/>
                  </a:lnTo>
                  <a:lnTo>
                    <a:pt x="696" y="1311"/>
                  </a:lnTo>
                  <a:lnTo>
                    <a:pt x="634" y="1311"/>
                  </a:lnTo>
                  <a:lnTo>
                    <a:pt x="634" y="1422"/>
                  </a:lnTo>
                  <a:lnTo>
                    <a:pt x="1093" y="1422"/>
                  </a:lnTo>
                  <a:lnTo>
                    <a:pt x="1093" y="331"/>
                  </a:lnTo>
                  <a:lnTo>
                    <a:pt x="632" y="33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10" cap="flat">
              <a:solidFill>
                <a:schemeClr val="accent3">
                  <a:lumMod val="75000"/>
                </a:schemeClr>
              </a:solidFill>
              <a:prstDash val="solid"/>
              <a:miter lim="800000"/>
              <a:headEnd/>
              <a:tailEnd/>
            </a:ln>
            <a:sp3d z="241300" extrusionH="571500">
              <a:extrusionClr>
                <a:schemeClr val="bg2">
                  <a:lumMod val="50000"/>
                </a:schemeClr>
              </a:extrusionClr>
            </a:sp3d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 flipV="1">
              <a:off x="785786" y="1542584"/>
              <a:ext cx="4071966" cy="1828795"/>
            </a:xfrm>
            <a:custGeom>
              <a:avLst/>
              <a:gdLst/>
              <a:ahLst/>
              <a:cxnLst>
                <a:cxn ang="0">
                  <a:pos x="631" y="331"/>
                </a:cxn>
                <a:cxn ang="0">
                  <a:pos x="631" y="248"/>
                </a:cxn>
                <a:cxn ang="0">
                  <a:pos x="693" y="248"/>
                </a:cxn>
                <a:cxn ang="0">
                  <a:pos x="622" y="125"/>
                </a:cxn>
                <a:cxn ang="0">
                  <a:pos x="548" y="0"/>
                </a:cxn>
                <a:cxn ang="0">
                  <a:pos x="478" y="125"/>
                </a:cxn>
                <a:cxn ang="0">
                  <a:pos x="404" y="248"/>
                </a:cxn>
                <a:cxn ang="0">
                  <a:pos x="463" y="248"/>
                </a:cxn>
                <a:cxn ang="0">
                  <a:pos x="463" y="331"/>
                </a:cxn>
                <a:cxn ang="0">
                  <a:pos x="0" y="331"/>
                </a:cxn>
                <a:cxn ang="0">
                  <a:pos x="0" y="1422"/>
                </a:cxn>
                <a:cxn ang="0">
                  <a:pos x="1092" y="1422"/>
                </a:cxn>
                <a:cxn ang="0">
                  <a:pos x="1092" y="331"/>
                </a:cxn>
                <a:cxn ang="0">
                  <a:pos x="631" y="331"/>
                </a:cxn>
              </a:cxnLst>
              <a:rect l="0" t="0" r="r" b="b"/>
              <a:pathLst>
                <a:path w="1092" h="1422">
                  <a:moveTo>
                    <a:pt x="631" y="331"/>
                  </a:moveTo>
                  <a:lnTo>
                    <a:pt x="631" y="248"/>
                  </a:lnTo>
                  <a:lnTo>
                    <a:pt x="693" y="248"/>
                  </a:lnTo>
                  <a:lnTo>
                    <a:pt x="622" y="125"/>
                  </a:lnTo>
                  <a:lnTo>
                    <a:pt x="548" y="0"/>
                  </a:lnTo>
                  <a:lnTo>
                    <a:pt x="478" y="125"/>
                  </a:lnTo>
                  <a:lnTo>
                    <a:pt x="404" y="248"/>
                  </a:lnTo>
                  <a:lnTo>
                    <a:pt x="463" y="248"/>
                  </a:lnTo>
                  <a:lnTo>
                    <a:pt x="463" y="331"/>
                  </a:lnTo>
                  <a:lnTo>
                    <a:pt x="0" y="331"/>
                  </a:lnTo>
                  <a:lnTo>
                    <a:pt x="0" y="1422"/>
                  </a:lnTo>
                  <a:lnTo>
                    <a:pt x="1092" y="1422"/>
                  </a:lnTo>
                  <a:lnTo>
                    <a:pt x="1092" y="331"/>
                  </a:lnTo>
                  <a:lnTo>
                    <a:pt x="631" y="33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0" cap="flat">
              <a:solidFill>
                <a:schemeClr val="accent5">
                  <a:lumMod val="75000"/>
                </a:schemeClr>
              </a:solidFill>
              <a:prstDash val="solid"/>
              <a:miter lim="800000"/>
              <a:headEnd/>
              <a:tailEnd/>
            </a:ln>
            <a:sp3d z="520700" extrusionH="571500">
              <a:extrusionClr>
                <a:schemeClr val="bg2">
                  <a:lumMod val="50000"/>
                </a:schemeClr>
              </a:extrusionClr>
            </a:sp3d>
          </p:spPr>
          <p:txBody>
            <a:bodyPr/>
            <a:lstStyle/>
            <a:p>
              <a:pPr>
                <a:defRPr/>
              </a:pPr>
              <a:endParaRPr 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127" name="TextBox 126"/>
          <p:cNvSpPr txBox="1"/>
          <p:nvPr/>
        </p:nvSpPr>
        <p:spPr>
          <a:xfrm>
            <a:off x="7357422" y="2331481"/>
            <a:ext cx="386644" cy="5847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128" name="TextBox 127"/>
          <p:cNvSpPr txBox="1"/>
          <p:nvPr/>
        </p:nvSpPr>
        <p:spPr>
          <a:xfrm>
            <a:off x="7357422" y="3331613"/>
            <a:ext cx="43633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0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7285984" y="4617497"/>
            <a:ext cx="561372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6000" dirty="0">
                <a:solidFill>
                  <a:prstClr val="white"/>
                </a:solidFill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Steps Diagram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4A6C736-A1FB-4F1E-8C5B-B2536BF4AC5A}"/>
              </a:ext>
            </a:extLst>
          </p:cNvPr>
          <p:cNvGrpSpPr/>
          <p:nvPr/>
        </p:nvGrpSpPr>
        <p:grpSpPr>
          <a:xfrm>
            <a:off x="2431286" y="2833273"/>
            <a:ext cx="3900555" cy="1208732"/>
            <a:chOff x="561049" y="2824881"/>
            <a:chExt cx="3900555" cy="1208732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42528C44-DB31-4BE4-8404-EDE3C11C4475}"/>
                </a:ext>
              </a:extLst>
            </p:cNvPr>
            <p:cNvGrpSpPr/>
            <p:nvPr/>
          </p:nvGrpSpPr>
          <p:grpSpPr>
            <a:xfrm>
              <a:off x="561049" y="2966030"/>
              <a:ext cx="2711399" cy="1067583"/>
              <a:chOff x="996685" y="2252716"/>
              <a:chExt cx="2711399" cy="1067583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28791D3C-202B-4939-8576-FA5F970F4B0C}"/>
                  </a:ext>
                </a:extLst>
              </p:cNvPr>
              <p:cNvSpPr txBox="1"/>
              <p:nvPr/>
            </p:nvSpPr>
            <p:spPr>
              <a:xfrm>
                <a:off x="2675429" y="2252716"/>
                <a:ext cx="10326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Step 2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D92FD1B-DE04-412A-A63A-78A55143734A}"/>
                  </a:ext>
                </a:extLst>
              </p:cNvPr>
              <p:cNvSpPr txBox="1"/>
              <p:nvPr/>
            </p:nvSpPr>
            <p:spPr>
              <a:xfrm>
                <a:off x="996685" y="2612413"/>
                <a:ext cx="26834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 can replace this sample text with yours</a:t>
                </a:r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71CCDA30-5C40-4174-8687-AE90721DFDF0}"/>
                </a:ext>
              </a:extLst>
            </p:cNvPr>
            <p:cNvGrpSpPr/>
            <p:nvPr/>
          </p:nvGrpSpPr>
          <p:grpSpPr>
            <a:xfrm>
              <a:off x="3561188" y="2824881"/>
              <a:ext cx="900416" cy="905256"/>
              <a:chOff x="1024988" y="2865830"/>
              <a:chExt cx="705600" cy="709393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66" name="Ellipse 139">
                <a:extLst>
                  <a:ext uri="{FF2B5EF4-FFF2-40B4-BE49-F238E27FC236}">
                    <a16:creationId xmlns:a16="http://schemas.microsoft.com/office/drawing/2014/main" id="{8EB0CB46-F00A-4D08-86AE-E24DCB6EFA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24988" y="2865830"/>
                <a:ext cx="705600" cy="709393"/>
              </a:xfrm>
              <a:prstGeom prst="ellipse">
                <a:avLst/>
              </a:prstGeom>
              <a:gradFill rotWithShape="1">
                <a:gsLst>
                  <a:gs pos="0">
                    <a:schemeClr val="accent3">
                      <a:lumMod val="50000"/>
                    </a:schemeClr>
                  </a:gs>
                  <a:gs pos="70000">
                    <a:schemeClr val="accent3">
                      <a:lumMod val="75000"/>
                    </a:schemeClr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17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charset="0"/>
                  <a:buAutoNum type="arabicPeriod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67" name="Ellipse 140">
                <a:extLst>
                  <a:ext uri="{FF2B5EF4-FFF2-40B4-BE49-F238E27FC236}">
                    <a16:creationId xmlns:a16="http://schemas.microsoft.com/office/drawing/2014/main" id="{C6EA55CA-218D-47F8-8D88-070BCA20E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6549" y="2884475"/>
                <a:ext cx="502478" cy="341283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charset="0"/>
                  <a:buAutoNum type="arabicPeriod"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+mn-cs"/>
                </a:endParaRPr>
              </a:p>
            </p:txBody>
          </p:sp>
        </p:grp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9495E9F-D9D1-44D0-A253-C0408B8B8CFB}"/>
              </a:ext>
            </a:extLst>
          </p:cNvPr>
          <p:cNvGrpSpPr/>
          <p:nvPr/>
        </p:nvGrpSpPr>
        <p:grpSpPr>
          <a:xfrm>
            <a:off x="1746368" y="4122006"/>
            <a:ext cx="4075644" cy="1372129"/>
            <a:chOff x="986211" y="3387132"/>
            <a:chExt cx="4075644" cy="1372129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418D0D2-AAEB-4732-AE00-577BA3193D82}"/>
                </a:ext>
              </a:extLst>
            </p:cNvPr>
            <p:cNvGrpSpPr/>
            <p:nvPr/>
          </p:nvGrpSpPr>
          <p:grpSpPr>
            <a:xfrm>
              <a:off x="986211" y="3642130"/>
              <a:ext cx="2683457" cy="1117131"/>
              <a:chOff x="8527066" y="2486756"/>
              <a:chExt cx="2683457" cy="1117131"/>
            </a:xfrm>
          </p:grpSpPr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04210511-660D-4EA0-B7C0-DD6C95EC0CBF}"/>
                  </a:ext>
                </a:extLst>
              </p:cNvPr>
              <p:cNvSpPr txBox="1"/>
              <p:nvPr/>
            </p:nvSpPr>
            <p:spPr>
              <a:xfrm>
                <a:off x="10134736" y="2486756"/>
                <a:ext cx="10326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Step 3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C9010BE-BFAE-4284-8752-3D387372857E}"/>
                  </a:ext>
                </a:extLst>
              </p:cNvPr>
              <p:cNvSpPr txBox="1"/>
              <p:nvPr/>
            </p:nvSpPr>
            <p:spPr>
              <a:xfrm>
                <a:off x="8527066" y="2896001"/>
                <a:ext cx="26834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 can replace this sample text with yours</a:t>
                </a: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F09168EC-E81C-4E7A-9C5B-E0B8A26A1762}"/>
                </a:ext>
              </a:extLst>
            </p:cNvPr>
            <p:cNvGrpSpPr/>
            <p:nvPr/>
          </p:nvGrpSpPr>
          <p:grpSpPr>
            <a:xfrm>
              <a:off x="3981202" y="3387132"/>
              <a:ext cx="1080653" cy="1078002"/>
              <a:chOff x="3856702" y="2946503"/>
              <a:chExt cx="705600" cy="70386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73" name="Ellipse 139">
                <a:extLst>
                  <a:ext uri="{FF2B5EF4-FFF2-40B4-BE49-F238E27FC236}">
                    <a16:creationId xmlns:a16="http://schemas.microsoft.com/office/drawing/2014/main" id="{8F40C411-F877-4487-84FA-47179D9D31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702" y="2946503"/>
                <a:ext cx="705600" cy="703869"/>
              </a:xfrm>
              <a:prstGeom prst="ellipse">
                <a:avLst/>
              </a:prstGeom>
              <a:gradFill rotWithShape="1">
                <a:gsLst>
                  <a:gs pos="0">
                    <a:schemeClr val="accent4">
                      <a:lumMod val="50000"/>
                    </a:schemeClr>
                  </a:gs>
                  <a:gs pos="70000">
                    <a:schemeClr val="accent4">
                      <a:lumMod val="75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17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charset="0"/>
                  <a:buAutoNum type="arabicPeriod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74" name="Ellipse 140">
                <a:extLst>
                  <a:ext uri="{FF2B5EF4-FFF2-40B4-BE49-F238E27FC236}">
                    <a16:creationId xmlns:a16="http://schemas.microsoft.com/office/drawing/2014/main" id="{BACFB45D-6419-45DF-BEF0-BB68D7A026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8263" y="2965148"/>
                <a:ext cx="502478" cy="341283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charset="0"/>
                  <a:buAutoNum type="arabicPeriod"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+mn-cs"/>
                </a:endParaRP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CC68AFE-A4CD-47E4-8102-FBB75AA853F8}"/>
              </a:ext>
            </a:extLst>
          </p:cNvPr>
          <p:cNvGrpSpPr/>
          <p:nvPr/>
        </p:nvGrpSpPr>
        <p:grpSpPr>
          <a:xfrm>
            <a:off x="3096871" y="1616579"/>
            <a:ext cx="3546517" cy="1074230"/>
            <a:chOff x="2951377" y="1877478"/>
            <a:chExt cx="3546517" cy="1074230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20FD8A5-0BCF-4CE2-AFC3-AB8F0A2D47C7}"/>
                </a:ext>
              </a:extLst>
            </p:cNvPr>
            <p:cNvGrpSpPr/>
            <p:nvPr/>
          </p:nvGrpSpPr>
          <p:grpSpPr>
            <a:xfrm>
              <a:off x="2951377" y="1877478"/>
              <a:ext cx="2683457" cy="1074230"/>
              <a:chOff x="8600908" y="2473723"/>
              <a:chExt cx="2683457" cy="1074230"/>
            </a:xfrm>
          </p:grpSpPr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3725542-D903-4A50-B6E1-53BAD7AD6250}"/>
                  </a:ext>
                </a:extLst>
              </p:cNvPr>
              <p:cNvSpPr txBox="1"/>
              <p:nvPr/>
            </p:nvSpPr>
            <p:spPr>
              <a:xfrm>
                <a:off x="10251710" y="2473723"/>
                <a:ext cx="103265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w Cen MT Condensed Extra Bold"/>
                    <a:ea typeface="+mn-ea"/>
                    <a:cs typeface="+mn-cs"/>
                  </a:rPr>
                  <a:t>Step 1</a:t>
                </a: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9A117BD5-E5F9-4A71-A2D1-BE528DF97E98}"/>
                  </a:ext>
                </a:extLst>
              </p:cNvPr>
              <p:cNvSpPr txBox="1"/>
              <p:nvPr/>
            </p:nvSpPr>
            <p:spPr>
              <a:xfrm>
                <a:off x="8600908" y="2840067"/>
                <a:ext cx="268345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You can replace this sample text with yours</a:t>
                </a:r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458DB04-490A-49E7-8B75-380A28E78B99}"/>
                </a:ext>
              </a:extLst>
            </p:cNvPr>
            <p:cNvGrpSpPr/>
            <p:nvPr/>
          </p:nvGrpSpPr>
          <p:grpSpPr>
            <a:xfrm>
              <a:off x="5694106" y="2115209"/>
              <a:ext cx="803788" cy="801816"/>
              <a:chOff x="3856702" y="2946503"/>
              <a:chExt cx="705600" cy="703869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80" name="Ellipse 139">
                <a:extLst>
                  <a:ext uri="{FF2B5EF4-FFF2-40B4-BE49-F238E27FC236}">
                    <a16:creationId xmlns:a16="http://schemas.microsoft.com/office/drawing/2014/main" id="{771E63B4-37D0-4902-897D-D6A61DB74C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6702" y="2946503"/>
                <a:ext cx="705600" cy="703869"/>
              </a:xfrm>
              <a:prstGeom prst="ellipse">
                <a:avLst/>
              </a:prstGeom>
              <a:gradFill rotWithShape="1">
                <a:gsLst>
                  <a:gs pos="0">
                    <a:schemeClr val="accent5">
                      <a:lumMod val="50000"/>
                    </a:schemeClr>
                  </a:gs>
                  <a:gs pos="70000">
                    <a:schemeClr val="accent5">
                      <a:lumMod val="75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 scaled="1"/>
              </a:gradFill>
              <a:ln w="3175">
                <a:noFill/>
                <a:miter lim="800000"/>
                <a:headEnd/>
                <a:tailEnd/>
              </a:ln>
            </p:spPr>
            <p:txBody>
              <a:bodyPr anchor="ctr"/>
              <a:lstStyle/>
              <a:p>
                <a:pPr marL="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charset="0"/>
                  <a:buAutoNum type="arabicPeriod"/>
                  <a:tabLst/>
                  <a:defRPr/>
                </a:pP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81" name="Ellipse 140">
                <a:extLst>
                  <a:ext uri="{FF2B5EF4-FFF2-40B4-BE49-F238E27FC236}">
                    <a16:creationId xmlns:a16="http://schemas.microsoft.com/office/drawing/2014/main" id="{2FACA07D-9C4D-4B67-8A96-3C57516188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8263" y="2965148"/>
                <a:ext cx="502478" cy="341283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marR="0" lvl="0" indent="-34290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Calibri" charset="0"/>
                  <a:buAutoNum type="arabicPeriod"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ＭＳ Ｐゴシック" pitchFamily="34" charset="-128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818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EC3C60-45DC-4F71-B86C-1DCF9EFC9A06}"/>
              </a:ext>
            </a:extLst>
          </p:cNvPr>
          <p:cNvSpPr/>
          <p:nvPr/>
        </p:nvSpPr>
        <p:spPr bwMode="auto">
          <a:xfrm>
            <a:off x="0" y="4753200"/>
            <a:ext cx="12192000" cy="21048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Steps Diagram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669590" y="4227400"/>
            <a:ext cx="5584722" cy="1430359"/>
            <a:chOff x="3254478" y="5043948"/>
            <a:chExt cx="5584722" cy="1430359"/>
          </a:xfrm>
        </p:grpSpPr>
        <p:sp>
          <p:nvSpPr>
            <p:cNvPr id="3" name="Rectangle 2"/>
            <p:cNvSpPr/>
            <p:nvPr/>
          </p:nvSpPr>
          <p:spPr>
            <a:xfrm>
              <a:off x="3254478" y="5043948"/>
              <a:ext cx="5584722" cy="1297858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sx="104000" sy="104000" algn="t" rotWithShape="0">
                <a:prstClr val="black">
                  <a:alpha val="40000"/>
                </a:prstClr>
              </a:outerShdw>
            </a:effectLst>
            <a:scene3d>
              <a:camera prst="perspectiveRelaxed" fov="5400000">
                <a:rot lat="17673601" lon="0" rev="0"/>
              </a:camera>
              <a:lightRig rig="balanced" dir="t"/>
            </a:scene3d>
            <a:sp3d extrusionH="444500" prstMaterial="plastic"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08681" y="6012642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092376" y="3303170"/>
            <a:ext cx="4768645" cy="1450030"/>
            <a:chOff x="3677264" y="4119718"/>
            <a:chExt cx="4768645" cy="1450030"/>
          </a:xfrm>
        </p:grpSpPr>
        <p:sp>
          <p:nvSpPr>
            <p:cNvPr id="4" name="Rectangle 3"/>
            <p:cNvSpPr/>
            <p:nvPr/>
          </p:nvSpPr>
          <p:spPr>
            <a:xfrm>
              <a:off x="3677264" y="4119718"/>
              <a:ext cx="4768645" cy="129785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  <a:scene3d>
              <a:camera prst="perspectiveRelaxed" fov="5400000">
                <a:rot lat="17673601" lon="0" rev="0"/>
              </a:camera>
              <a:lightRig rig="balanced" dir="t"/>
            </a:scene3d>
            <a:sp3d extrusionH="444500" prstMaterial="plastic"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408681" y="5108083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505330" y="2300280"/>
            <a:ext cx="3962401" cy="1450029"/>
            <a:chOff x="4090218" y="3116828"/>
            <a:chExt cx="3962401" cy="1450029"/>
          </a:xfrm>
        </p:grpSpPr>
        <p:sp>
          <p:nvSpPr>
            <p:cNvPr id="5" name="Rectangle 4"/>
            <p:cNvSpPr/>
            <p:nvPr/>
          </p:nvSpPr>
          <p:spPr>
            <a:xfrm>
              <a:off x="4090218" y="3116828"/>
              <a:ext cx="3962401" cy="129785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cene3d>
              <a:camera prst="perspectiveRelaxed" fov="5400000">
                <a:rot lat="17673601" lon="0" rev="0"/>
              </a:camera>
              <a:lightRig rig="balanced" dir="t"/>
            </a:scene3d>
            <a:sp3d extrusionH="444500" prstMaterial="plastic"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08681" y="4105192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780503" y="2104790"/>
            <a:ext cx="15660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srgbClr val="C00000"/>
                </a:solidFill>
                <a:uLnTx/>
                <a:uFillTx/>
                <a:latin typeface="Tw Cen MT Condensed Extra Bold" panose="020B0803020202020204" pitchFamily="34" charset="0"/>
                <a:ea typeface="+mn-ea"/>
                <a:cs typeface="+mn-cs"/>
              </a:rPr>
              <a:t>GOAL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020045" y="2215101"/>
            <a:ext cx="3212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may enter your text regarding the goal</a:t>
            </a:r>
          </a:p>
        </p:txBody>
      </p:sp>
    </p:spTree>
    <p:extLst>
      <p:ext uri="{BB962C8B-B14F-4D97-AF65-F5344CB8AC3E}">
        <p14:creationId xmlns:p14="http://schemas.microsoft.com/office/powerpoint/2010/main" val="252776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202622E-5A82-4799-B6B1-B3721E01B9B0}"/>
              </a:ext>
            </a:extLst>
          </p:cNvPr>
          <p:cNvSpPr/>
          <p:nvPr/>
        </p:nvSpPr>
        <p:spPr>
          <a:xfrm>
            <a:off x="0" y="4483385"/>
            <a:ext cx="12192000" cy="238844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Tiers</a:t>
            </a:r>
          </a:p>
        </p:txBody>
      </p:sp>
      <p:grpSp>
        <p:nvGrpSpPr>
          <p:cNvPr id="4" name="Group 82"/>
          <p:cNvGrpSpPr/>
          <p:nvPr/>
        </p:nvGrpSpPr>
        <p:grpSpPr>
          <a:xfrm>
            <a:off x="2209802" y="4234542"/>
            <a:ext cx="3385462" cy="1709058"/>
            <a:chOff x="685802" y="4180114"/>
            <a:chExt cx="3385462" cy="1709058"/>
          </a:xfrm>
          <a:solidFill>
            <a:schemeClr val="accent2">
              <a:lumMod val="75000"/>
              <a:alpha val="95000"/>
            </a:schemeClr>
          </a:solidFill>
          <a:effectLst/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47" name="Cube 46"/>
            <p:cNvSpPr/>
            <p:nvPr/>
          </p:nvSpPr>
          <p:spPr>
            <a:xfrm>
              <a:off x="1251864" y="4180114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8" name="Cube 47"/>
            <p:cNvSpPr/>
            <p:nvPr/>
          </p:nvSpPr>
          <p:spPr>
            <a:xfrm>
              <a:off x="2090064" y="4180114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49" name="Cube 48"/>
            <p:cNvSpPr/>
            <p:nvPr/>
          </p:nvSpPr>
          <p:spPr>
            <a:xfrm>
              <a:off x="2928264" y="4180114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7" name="Cube 56"/>
            <p:cNvSpPr/>
            <p:nvPr/>
          </p:nvSpPr>
          <p:spPr>
            <a:xfrm>
              <a:off x="968834" y="446314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8" name="Cube 57"/>
            <p:cNvSpPr/>
            <p:nvPr/>
          </p:nvSpPr>
          <p:spPr>
            <a:xfrm>
              <a:off x="1807034" y="446314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9" name="Cube 58"/>
            <p:cNvSpPr/>
            <p:nvPr/>
          </p:nvSpPr>
          <p:spPr>
            <a:xfrm>
              <a:off x="2645234" y="446314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2" name="Cube 71"/>
            <p:cNvSpPr/>
            <p:nvPr/>
          </p:nvSpPr>
          <p:spPr>
            <a:xfrm>
              <a:off x="685802" y="474617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3" name="Cube 72"/>
            <p:cNvSpPr/>
            <p:nvPr/>
          </p:nvSpPr>
          <p:spPr>
            <a:xfrm>
              <a:off x="1524002" y="474617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4" name="Cube 73"/>
            <p:cNvSpPr/>
            <p:nvPr/>
          </p:nvSpPr>
          <p:spPr>
            <a:xfrm>
              <a:off x="2362202" y="4746172"/>
              <a:ext cx="1143000" cy="1143000"/>
            </a:xfrm>
            <a:prstGeom prst="cube">
              <a:avLst/>
            </a:prstGeom>
            <a:grpFill/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 81"/>
          <p:cNvGrpSpPr/>
          <p:nvPr/>
        </p:nvGrpSpPr>
        <p:grpSpPr>
          <a:xfrm>
            <a:off x="2209800" y="3374570"/>
            <a:ext cx="3385462" cy="1709058"/>
            <a:chOff x="685800" y="3309258"/>
            <a:chExt cx="3385462" cy="1709058"/>
          </a:xfrm>
        </p:grpSpPr>
        <p:sp>
          <p:nvSpPr>
            <p:cNvPr id="50" name="Cube 49"/>
            <p:cNvSpPr/>
            <p:nvPr/>
          </p:nvSpPr>
          <p:spPr>
            <a:xfrm>
              <a:off x="1251862" y="330925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1" name="Cube 50"/>
            <p:cNvSpPr/>
            <p:nvPr/>
          </p:nvSpPr>
          <p:spPr>
            <a:xfrm>
              <a:off x="2090062" y="330925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2" name="Cube 51"/>
            <p:cNvSpPr/>
            <p:nvPr/>
          </p:nvSpPr>
          <p:spPr>
            <a:xfrm>
              <a:off x="2928262" y="3309258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3" name="Cube 62"/>
            <p:cNvSpPr/>
            <p:nvPr/>
          </p:nvSpPr>
          <p:spPr>
            <a:xfrm>
              <a:off x="968832" y="359228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6" name="Cube 65"/>
            <p:cNvSpPr/>
            <p:nvPr/>
          </p:nvSpPr>
          <p:spPr>
            <a:xfrm>
              <a:off x="1807032" y="359228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7" name="Cube 66"/>
            <p:cNvSpPr/>
            <p:nvPr/>
          </p:nvSpPr>
          <p:spPr>
            <a:xfrm>
              <a:off x="2645232" y="359228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5" name="Cube 74"/>
            <p:cNvSpPr/>
            <p:nvPr/>
          </p:nvSpPr>
          <p:spPr>
            <a:xfrm>
              <a:off x="685800" y="387531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6" name="Cube 75"/>
            <p:cNvSpPr/>
            <p:nvPr/>
          </p:nvSpPr>
          <p:spPr>
            <a:xfrm>
              <a:off x="1524000" y="387531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7" name="Cube 76"/>
            <p:cNvSpPr/>
            <p:nvPr/>
          </p:nvSpPr>
          <p:spPr>
            <a:xfrm>
              <a:off x="2362200" y="3875316"/>
              <a:ext cx="1143000" cy="1143000"/>
            </a:xfrm>
            <a:prstGeom prst="cube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Group 80"/>
          <p:cNvGrpSpPr/>
          <p:nvPr/>
        </p:nvGrpSpPr>
        <p:grpSpPr>
          <a:xfrm>
            <a:off x="2209800" y="2503716"/>
            <a:ext cx="3385462" cy="1709058"/>
            <a:chOff x="685800" y="2438400"/>
            <a:chExt cx="3385462" cy="1709058"/>
          </a:xfrm>
          <a:solidFill>
            <a:schemeClr val="accent3">
              <a:lumMod val="75000"/>
              <a:alpha val="86000"/>
            </a:schemeClr>
          </a:solidFill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53" name="Cube 52"/>
            <p:cNvSpPr/>
            <p:nvPr/>
          </p:nvSpPr>
          <p:spPr>
            <a:xfrm>
              <a:off x="1251862" y="2438400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4" name="Cube 53"/>
            <p:cNvSpPr/>
            <p:nvPr/>
          </p:nvSpPr>
          <p:spPr>
            <a:xfrm>
              <a:off x="2090062" y="2438400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55" name="Cube 54"/>
            <p:cNvSpPr/>
            <p:nvPr/>
          </p:nvSpPr>
          <p:spPr>
            <a:xfrm>
              <a:off x="2928262" y="2438400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8" name="Cube 67"/>
            <p:cNvSpPr/>
            <p:nvPr/>
          </p:nvSpPr>
          <p:spPr>
            <a:xfrm>
              <a:off x="968832" y="272142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69" name="Cube 68"/>
            <p:cNvSpPr/>
            <p:nvPr/>
          </p:nvSpPr>
          <p:spPr>
            <a:xfrm>
              <a:off x="1807032" y="272142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0" name="Cube 69"/>
            <p:cNvSpPr/>
            <p:nvPr/>
          </p:nvSpPr>
          <p:spPr>
            <a:xfrm>
              <a:off x="2645232" y="272142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8" name="Cube 77"/>
            <p:cNvSpPr/>
            <p:nvPr/>
          </p:nvSpPr>
          <p:spPr>
            <a:xfrm>
              <a:off x="685800" y="300445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79" name="Cube 78"/>
            <p:cNvSpPr/>
            <p:nvPr/>
          </p:nvSpPr>
          <p:spPr>
            <a:xfrm>
              <a:off x="1524000" y="300445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80" name="Cube 79"/>
            <p:cNvSpPr/>
            <p:nvPr/>
          </p:nvSpPr>
          <p:spPr>
            <a:xfrm>
              <a:off x="2362200" y="3004458"/>
              <a:ext cx="1143000" cy="1143000"/>
            </a:xfrm>
            <a:prstGeom prst="cube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85" name="Straight Arrow Connector 84"/>
          <p:cNvCxnSpPr/>
          <p:nvPr/>
        </p:nvCxnSpPr>
        <p:spPr>
          <a:xfrm>
            <a:off x="5638800" y="4778828"/>
            <a:ext cx="762000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5638800" y="3788228"/>
            <a:ext cx="762000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5638800" y="2950028"/>
            <a:ext cx="762000" cy="1588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6477000" y="2721429"/>
            <a:ext cx="2983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Layer 3</a:t>
            </a:r>
            <a:r>
              <a:rPr lang="en-US" sz="2400" dirty="0">
                <a:solidFill>
                  <a:prstClr val="black"/>
                </a:solidFill>
              </a:rPr>
              <a:t>: Your text here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6477000" y="4550229"/>
            <a:ext cx="3052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Layer 1</a:t>
            </a:r>
            <a:r>
              <a:rPr lang="en-US" sz="2400" dirty="0">
                <a:solidFill>
                  <a:prstClr val="black"/>
                </a:solidFill>
              </a:rPr>
              <a:t>: Your text here 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6477000" y="3559629"/>
            <a:ext cx="2983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+mj-lt"/>
              </a:rPr>
              <a:t>Layer 2</a:t>
            </a:r>
            <a:r>
              <a:rPr lang="en-US" sz="2400" dirty="0">
                <a:solidFill>
                  <a:prstClr val="black"/>
                </a:solidFill>
              </a:rPr>
              <a:t>: Your text here</a:t>
            </a:r>
          </a:p>
        </p:txBody>
      </p:sp>
      <p:sp>
        <p:nvSpPr>
          <p:cNvPr id="102" name="Freeform 101"/>
          <p:cNvSpPr/>
          <p:nvPr/>
        </p:nvSpPr>
        <p:spPr>
          <a:xfrm>
            <a:off x="4718892" y="4946573"/>
            <a:ext cx="1910508" cy="1013552"/>
          </a:xfrm>
          <a:custGeom>
            <a:avLst/>
            <a:gdLst>
              <a:gd name="connsiteX0" fmla="*/ 826265 w 1344057"/>
              <a:gd name="connsiteY0" fmla="*/ 99152 h 1013552"/>
              <a:gd name="connsiteX1" fmla="*/ 1344057 w 1344057"/>
              <a:gd name="connsiteY1" fmla="*/ 0 h 1013552"/>
              <a:gd name="connsiteX2" fmla="*/ 517792 w 1344057"/>
              <a:gd name="connsiteY2" fmla="*/ 914400 h 1013552"/>
              <a:gd name="connsiteX3" fmla="*/ 0 w 1344057"/>
              <a:gd name="connsiteY3" fmla="*/ 1013552 h 1013552"/>
              <a:gd name="connsiteX4" fmla="*/ 826265 w 1344057"/>
              <a:gd name="connsiteY4" fmla="*/ 99152 h 1013552"/>
              <a:gd name="connsiteX0" fmla="*/ 665443 w 1344057"/>
              <a:gd name="connsiteY0" fmla="*/ 99152 h 1013552"/>
              <a:gd name="connsiteX1" fmla="*/ 1344057 w 1344057"/>
              <a:gd name="connsiteY1" fmla="*/ 0 h 1013552"/>
              <a:gd name="connsiteX2" fmla="*/ 517792 w 1344057"/>
              <a:gd name="connsiteY2" fmla="*/ 914400 h 1013552"/>
              <a:gd name="connsiteX3" fmla="*/ 0 w 1344057"/>
              <a:gd name="connsiteY3" fmla="*/ 1013552 h 1013552"/>
              <a:gd name="connsiteX4" fmla="*/ 665443 w 1344057"/>
              <a:gd name="connsiteY4" fmla="*/ 99152 h 1013552"/>
              <a:gd name="connsiteX0" fmla="*/ 665443 w 1344057"/>
              <a:gd name="connsiteY0" fmla="*/ 99152 h 1013552"/>
              <a:gd name="connsiteX1" fmla="*/ 1344057 w 1344057"/>
              <a:gd name="connsiteY1" fmla="*/ 0 h 1013552"/>
              <a:gd name="connsiteX2" fmla="*/ 785829 w 1344057"/>
              <a:gd name="connsiteY2" fmla="*/ 914400 h 1013552"/>
              <a:gd name="connsiteX3" fmla="*/ 0 w 1344057"/>
              <a:gd name="connsiteY3" fmla="*/ 1013552 h 1013552"/>
              <a:gd name="connsiteX4" fmla="*/ 665443 w 1344057"/>
              <a:gd name="connsiteY4" fmla="*/ 99152 h 1013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44057" h="1013552">
                <a:moveTo>
                  <a:pt x="665443" y="99152"/>
                </a:moveTo>
                <a:lnTo>
                  <a:pt x="1344057" y="0"/>
                </a:lnTo>
                <a:lnTo>
                  <a:pt x="785829" y="914400"/>
                </a:lnTo>
                <a:lnTo>
                  <a:pt x="0" y="1013552"/>
                </a:lnTo>
                <a:lnTo>
                  <a:pt x="665443" y="99152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95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89" grpId="0"/>
      <p:bldP spid="9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dc37da6d8cf793ca9671c82538b8359ac8b2e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410</TotalTime>
  <Words>1851</Words>
  <Application>Microsoft Office PowerPoint</Application>
  <PresentationFormat>Widescreen</PresentationFormat>
  <Paragraphs>516</Paragraphs>
  <Slides>56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Alegreya Sans</vt:lpstr>
      <vt:lpstr>Arial</vt:lpstr>
      <vt:lpstr>Average</vt:lpstr>
      <vt:lpstr>Calibri</vt:lpstr>
      <vt:lpstr>Tw Cen MT Condensed Extra Bold</vt:lpstr>
      <vt:lpstr>blank</vt:lpstr>
      <vt:lpstr>Levels, Steps</vt:lpstr>
      <vt:lpstr>Overcoming obstacle to be No. 1</vt:lpstr>
      <vt:lpstr>2 Steps Diagram</vt:lpstr>
      <vt:lpstr>2 Steps Diagram</vt:lpstr>
      <vt:lpstr>2 Steps Diagram</vt:lpstr>
      <vt:lpstr>3 Steps Diagram</vt:lpstr>
      <vt:lpstr>3 Steps Diagram</vt:lpstr>
      <vt:lpstr>3 Steps Diagram</vt:lpstr>
      <vt:lpstr>3 Tiers</vt:lpstr>
      <vt:lpstr>Building 3 Levels of Business</vt:lpstr>
      <vt:lpstr>Building Vertical by Vertical</vt:lpstr>
      <vt:lpstr>3 Steps Diagram</vt:lpstr>
      <vt:lpstr>3 Steps Diagram</vt:lpstr>
      <vt:lpstr>3 Steps Diagram</vt:lpstr>
      <vt:lpstr>3 Steps of Growth</vt:lpstr>
      <vt:lpstr>3 Steps to Decline</vt:lpstr>
      <vt:lpstr>3 Steps Diagram</vt:lpstr>
      <vt:lpstr>3 Step Pyramid</vt:lpstr>
      <vt:lpstr>3 Step Pyramid</vt:lpstr>
      <vt:lpstr>3 Steps Diagram</vt:lpstr>
      <vt:lpstr>PowerPoint Presentation</vt:lpstr>
      <vt:lpstr>4 Steps Diagram</vt:lpstr>
      <vt:lpstr>4 Steps Diagram</vt:lpstr>
      <vt:lpstr>4 Steps Diagram</vt:lpstr>
      <vt:lpstr>4 Steps Diagram</vt:lpstr>
      <vt:lpstr>4 Steps Diagram</vt:lpstr>
      <vt:lpstr>4 Steps Diagram</vt:lpstr>
      <vt:lpstr>4 Steps to Decline</vt:lpstr>
      <vt:lpstr>5 Steps Diagram</vt:lpstr>
      <vt:lpstr>5 Steps Diagram</vt:lpstr>
      <vt:lpstr>5 Steps Diagram</vt:lpstr>
      <vt:lpstr>5 Steps Diagram</vt:lpstr>
      <vt:lpstr>5 Steps to Goal</vt:lpstr>
      <vt:lpstr>5 Steps Diagram</vt:lpstr>
      <vt:lpstr>5 Steps to Growth</vt:lpstr>
      <vt:lpstr>5 Steps to Decline</vt:lpstr>
      <vt:lpstr>6 Steps Diagram</vt:lpstr>
      <vt:lpstr>6 Steps Diagram - Waterfall</vt:lpstr>
      <vt:lpstr>6 Steps to Decline</vt:lpstr>
      <vt:lpstr>3 Stage Filter</vt:lpstr>
      <vt:lpstr>3 Stage Filter with 2 Parts</vt:lpstr>
      <vt:lpstr>4 Stage Filter</vt:lpstr>
      <vt:lpstr>4 Stage Filter</vt:lpstr>
      <vt:lpstr>4 Stage Filter</vt:lpstr>
      <vt:lpstr>5 Stage Filter</vt:lpstr>
      <vt:lpstr>5 Stage Filter</vt:lpstr>
      <vt:lpstr>1 Stage Funnel</vt:lpstr>
      <vt:lpstr>2 Stage Filter</vt:lpstr>
      <vt:lpstr>3 Stage Funnel</vt:lpstr>
      <vt:lpstr>3 Stage Filter</vt:lpstr>
      <vt:lpstr>4 Stage Funnel</vt:lpstr>
      <vt:lpstr>4 Stage Funnel</vt:lpstr>
      <vt:lpstr>4 Stage Funnel</vt:lpstr>
      <vt:lpstr>PowerPoint Presentation</vt:lpstr>
      <vt:lpstr>5 Stage Funnel</vt:lpstr>
      <vt:lpstr>6 Stage Funnel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Marketing diagrams bundle - 3600 &gt;&gt; Marketing and sales related diagrams like Venn Diagrams,SWOT, Market &gt;&gt; forces , goal achievement, fishbone diagram</dc:title>
  <dc:creator>Arte R</dc:creator>
  <cp:lastModifiedBy>Arte Ramgopal</cp:lastModifiedBy>
  <cp:revision>237</cp:revision>
  <dcterms:created xsi:type="dcterms:W3CDTF">2011-08-25T05:54:13Z</dcterms:created>
  <dcterms:modified xsi:type="dcterms:W3CDTF">2021-02-15T10:00:07Z</dcterms:modified>
</cp:coreProperties>
</file>